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6.xml" ContentType="application/vnd.openxmlformats-officedocument.presentationml.notesSlide+xml"/>
  <Override PartName="/ppt/tags/tag18.xml" ContentType="application/vnd.openxmlformats-officedocument.presentationml.tags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1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12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13.xml" ContentType="application/vnd.openxmlformats-officedocument.presentationml.notesSlide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53.xml" ContentType="application/vnd.openxmlformats-officedocument.presentationml.tags+xml"/>
  <Override PartName="/ppt/tags/tag854.xml" ContentType="application/vnd.openxmlformats-officedocument.presentationml.tags+xml"/>
  <Override PartName="/ppt/tags/tag855.xml" ContentType="application/vnd.openxmlformats-officedocument.presentationml.tags+xml"/>
  <Override PartName="/ppt/tags/tag856.xml" ContentType="application/vnd.openxmlformats-officedocument.presentationml.tags+xml"/>
  <Override PartName="/ppt/tags/tag857.xml" ContentType="application/vnd.openxmlformats-officedocument.presentationml.tags+xml"/>
  <Override PartName="/ppt/tags/tag858.xml" ContentType="application/vnd.openxmlformats-officedocument.presentationml.tags+xml"/>
  <Override PartName="/ppt/tags/tag859.xml" ContentType="application/vnd.openxmlformats-officedocument.presentationml.tags+xml"/>
  <Override PartName="/ppt/tags/tag860.xml" ContentType="application/vnd.openxmlformats-officedocument.presentationml.tags+xml"/>
  <Override PartName="/ppt/tags/tag861.xml" ContentType="application/vnd.openxmlformats-officedocument.presentationml.tags+xml"/>
  <Override PartName="/ppt/tags/tag862.xml" ContentType="application/vnd.openxmlformats-officedocument.presentationml.tags+xml"/>
  <Override PartName="/ppt/tags/tag863.xml" ContentType="application/vnd.openxmlformats-officedocument.presentationml.tags+xml"/>
  <Override PartName="/ppt/tags/tag864.xml" ContentType="application/vnd.openxmlformats-officedocument.presentationml.tags+xml"/>
  <Override PartName="/ppt/tags/tag865.xml" ContentType="application/vnd.openxmlformats-officedocument.presentationml.tags+xml"/>
  <Override PartName="/ppt/tags/tag866.xml" ContentType="application/vnd.openxmlformats-officedocument.presentationml.tags+xml"/>
  <Override PartName="/ppt/tags/tag867.xml" ContentType="application/vnd.openxmlformats-officedocument.presentationml.tags+xml"/>
  <Override PartName="/ppt/tags/tag868.xml" ContentType="application/vnd.openxmlformats-officedocument.presentationml.tags+xml"/>
  <Override PartName="/ppt/tags/tag869.xml" ContentType="application/vnd.openxmlformats-officedocument.presentationml.tags+xml"/>
  <Override PartName="/ppt/tags/tag870.xml" ContentType="application/vnd.openxmlformats-officedocument.presentationml.tags+xml"/>
  <Override PartName="/ppt/tags/tag871.xml" ContentType="application/vnd.openxmlformats-officedocument.presentationml.tags+xml"/>
  <Override PartName="/ppt/tags/tag872.xml" ContentType="application/vnd.openxmlformats-officedocument.presentationml.tags+xml"/>
  <Override PartName="/ppt/tags/tag873.xml" ContentType="application/vnd.openxmlformats-officedocument.presentationml.tags+xml"/>
  <Override PartName="/ppt/tags/tag874.xml" ContentType="application/vnd.openxmlformats-officedocument.presentationml.tags+xml"/>
  <Override PartName="/ppt/tags/tag875.xml" ContentType="application/vnd.openxmlformats-officedocument.presentationml.tags+xml"/>
  <Override PartName="/ppt/tags/tag876.xml" ContentType="application/vnd.openxmlformats-officedocument.presentationml.tags+xml"/>
  <Override PartName="/ppt/tags/tag877.xml" ContentType="application/vnd.openxmlformats-officedocument.presentationml.tags+xml"/>
  <Override PartName="/ppt/tags/tag878.xml" ContentType="application/vnd.openxmlformats-officedocument.presentationml.tags+xml"/>
  <Override PartName="/ppt/tags/tag879.xml" ContentType="application/vnd.openxmlformats-officedocument.presentationml.tags+xml"/>
  <Override PartName="/ppt/tags/tag880.xml" ContentType="application/vnd.openxmlformats-officedocument.presentationml.tags+xml"/>
  <Override PartName="/ppt/tags/tag881.xml" ContentType="application/vnd.openxmlformats-officedocument.presentationml.tags+xml"/>
  <Override PartName="/ppt/tags/tag882.xml" ContentType="application/vnd.openxmlformats-officedocument.presentationml.tags+xml"/>
  <Override PartName="/ppt/tags/tag883.xml" ContentType="application/vnd.openxmlformats-officedocument.presentationml.tags+xml"/>
  <Override PartName="/ppt/tags/tag884.xml" ContentType="application/vnd.openxmlformats-officedocument.presentationml.tags+xml"/>
  <Override PartName="/ppt/tags/tag885.xml" ContentType="application/vnd.openxmlformats-officedocument.presentationml.tags+xml"/>
  <Override PartName="/ppt/tags/tag886.xml" ContentType="application/vnd.openxmlformats-officedocument.presentationml.tags+xml"/>
  <Override PartName="/ppt/tags/tag887.xml" ContentType="application/vnd.openxmlformats-officedocument.presentationml.tags+xml"/>
  <Override PartName="/ppt/tags/tag888.xml" ContentType="application/vnd.openxmlformats-officedocument.presentationml.tags+xml"/>
  <Override PartName="/ppt/tags/tag889.xml" ContentType="application/vnd.openxmlformats-officedocument.presentationml.tags+xml"/>
  <Override PartName="/ppt/tags/tag890.xml" ContentType="application/vnd.openxmlformats-officedocument.presentationml.tags+xml"/>
  <Override PartName="/ppt/tags/tag891.xml" ContentType="application/vnd.openxmlformats-officedocument.presentationml.tags+xml"/>
  <Override PartName="/ppt/tags/tag892.xml" ContentType="application/vnd.openxmlformats-officedocument.presentationml.tags+xml"/>
  <Override PartName="/ppt/tags/tag893.xml" ContentType="application/vnd.openxmlformats-officedocument.presentationml.tags+xml"/>
  <Override PartName="/ppt/tags/tag894.xml" ContentType="application/vnd.openxmlformats-officedocument.presentationml.tags+xml"/>
  <Override PartName="/ppt/tags/tag895.xml" ContentType="application/vnd.openxmlformats-officedocument.presentationml.tags+xml"/>
  <Override PartName="/ppt/tags/tag896.xml" ContentType="application/vnd.openxmlformats-officedocument.presentationml.tags+xml"/>
  <Override PartName="/ppt/tags/tag897.xml" ContentType="application/vnd.openxmlformats-officedocument.presentationml.tags+xml"/>
  <Override PartName="/ppt/tags/tag898.xml" ContentType="application/vnd.openxmlformats-officedocument.presentationml.tags+xml"/>
  <Override PartName="/ppt/tags/tag899.xml" ContentType="application/vnd.openxmlformats-officedocument.presentationml.tags+xml"/>
  <Override PartName="/ppt/tags/tag900.xml" ContentType="application/vnd.openxmlformats-officedocument.presentationml.tags+xml"/>
  <Override PartName="/ppt/tags/tag901.xml" ContentType="application/vnd.openxmlformats-officedocument.presentationml.tags+xml"/>
  <Override PartName="/ppt/tags/tag902.xml" ContentType="application/vnd.openxmlformats-officedocument.presentationml.tags+xml"/>
  <Override PartName="/ppt/tags/tag903.xml" ContentType="application/vnd.openxmlformats-officedocument.presentationml.tags+xml"/>
  <Override PartName="/ppt/tags/tag904.xml" ContentType="application/vnd.openxmlformats-officedocument.presentationml.tags+xml"/>
  <Override PartName="/ppt/tags/tag905.xml" ContentType="application/vnd.openxmlformats-officedocument.presentationml.tags+xml"/>
  <Override PartName="/ppt/tags/tag906.xml" ContentType="application/vnd.openxmlformats-officedocument.presentationml.tags+xml"/>
  <Override PartName="/ppt/tags/tag907.xml" ContentType="application/vnd.openxmlformats-officedocument.presentationml.tags+xml"/>
  <Override PartName="/ppt/tags/tag908.xml" ContentType="application/vnd.openxmlformats-officedocument.presentationml.tags+xml"/>
  <Override PartName="/ppt/tags/tag909.xml" ContentType="application/vnd.openxmlformats-officedocument.presentationml.tags+xml"/>
  <Override PartName="/ppt/tags/tag910.xml" ContentType="application/vnd.openxmlformats-officedocument.presentationml.tags+xml"/>
  <Override PartName="/ppt/tags/tag911.xml" ContentType="application/vnd.openxmlformats-officedocument.presentationml.tags+xml"/>
  <Override PartName="/ppt/tags/tag912.xml" ContentType="application/vnd.openxmlformats-officedocument.presentationml.tags+xml"/>
  <Override PartName="/ppt/tags/tag913.xml" ContentType="application/vnd.openxmlformats-officedocument.presentationml.tags+xml"/>
  <Override PartName="/ppt/tags/tag914.xml" ContentType="application/vnd.openxmlformats-officedocument.presentationml.tags+xml"/>
  <Override PartName="/ppt/tags/tag915.xml" ContentType="application/vnd.openxmlformats-officedocument.presentationml.tags+xml"/>
  <Override PartName="/ppt/tags/tag916.xml" ContentType="application/vnd.openxmlformats-officedocument.presentationml.tags+xml"/>
  <Override PartName="/ppt/tags/tag917.xml" ContentType="application/vnd.openxmlformats-officedocument.presentationml.tags+xml"/>
  <Override PartName="/ppt/tags/tag918.xml" ContentType="application/vnd.openxmlformats-officedocument.presentationml.tags+xml"/>
  <Override PartName="/ppt/tags/tag919.xml" ContentType="application/vnd.openxmlformats-officedocument.presentationml.tags+xml"/>
  <Override PartName="/ppt/tags/tag920.xml" ContentType="application/vnd.openxmlformats-officedocument.presentationml.tags+xml"/>
  <Override PartName="/ppt/tags/tag921.xml" ContentType="application/vnd.openxmlformats-officedocument.presentationml.tags+xml"/>
  <Override PartName="/ppt/tags/tag922.xml" ContentType="application/vnd.openxmlformats-officedocument.presentationml.tags+xml"/>
  <Override PartName="/ppt/tags/tag923.xml" ContentType="application/vnd.openxmlformats-officedocument.presentationml.tags+xml"/>
  <Override PartName="/ppt/tags/tag924.xml" ContentType="application/vnd.openxmlformats-officedocument.presentationml.tags+xml"/>
  <Override PartName="/ppt/tags/tag925.xml" ContentType="application/vnd.openxmlformats-officedocument.presentationml.tags+xml"/>
  <Override PartName="/ppt/tags/tag926.xml" ContentType="application/vnd.openxmlformats-officedocument.presentationml.tags+xml"/>
  <Override PartName="/ppt/tags/tag927.xml" ContentType="application/vnd.openxmlformats-officedocument.presentationml.tags+xml"/>
  <Override PartName="/ppt/tags/tag928.xml" ContentType="application/vnd.openxmlformats-officedocument.presentationml.tags+xml"/>
  <Override PartName="/ppt/tags/tag929.xml" ContentType="application/vnd.openxmlformats-officedocument.presentationml.tags+xml"/>
  <Override PartName="/ppt/tags/tag930.xml" ContentType="application/vnd.openxmlformats-officedocument.presentationml.tags+xml"/>
  <Override PartName="/ppt/tags/tag931.xml" ContentType="application/vnd.openxmlformats-officedocument.presentationml.tags+xml"/>
  <Override PartName="/ppt/tags/tag932.xml" ContentType="application/vnd.openxmlformats-officedocument.presentationml.tags+xml"/>
  <Override PartName="/ppt/tags/tag933.xml" ContentType="application/vnd.openxmlformats-officedocument.presentationml.tags+xml"/>
  <Override PartName="/ppt/tags/tag934.xml" ContentType="application/vnd.openxmlformats-officedocument.presentationml.tags+xml"/>
  <Override PartName="/ppt/tags/tag935.xml" ContentType="application/vnd.openxmlformats-officedocument.presentationml.tags+xml"/>
  <Override PartName="/ppt/tags/tag936.xml" ContentType="application/vnd.openxmlformats-officedocument.presentationml.tags+xml"/>
  <Override PartName="/ppt/tags/tag937.xml" ContentType="application/vnd.openxmlformats-officedocument.presentationml.tags+xml"/>
  <Override PartName="/ppt/tags/tag938.xml" ContentType="application/vnd.openxmlformats-officedocument.presentationml.tags+xml"/>
  <Override PartName="/ppt/tags/tag939.xml" ContentType="application/vnd.openxmlformats-officedocument.presentationml.tags+xml"/>
  <Override PartName="/ppt/tags/tag940.xml" ContentType="application/vnd.openxmlformats-officedocument.presentationml.tags+xml"/>
  <Override PartName="/ppt/tags/tag941.xml" ContentType="application/vnd.openxmlformats-officedocument.presentationml.tags+xml"/>
  <Override PartName="/ppt/tags/tag942.xml" ContentType="application/vnd.openxmlformats-officedocument.presentationml.tags+xml"/>
  <Override PartName="/ppt/tags/tag943.xml" ContentType="application/vnd.openxmlformats-officedocument.presentationml.tags+xml"/>
  <Override PartName="/ppt/tags/tag944.xml" ContentType="application/vnd.openxmlformats-officedocument.presentationml.tags+xml"/>
  <Override PartName="/ppt/tags/tag945.xml" ContentType="application/vnd.openxmlformats-officedocument.presentationml.tags+xml"/>
  <Override PartName="/ppt/tags/tag946.xml" ContentType="application/vnd.openxmlformats-officedocument.presentationml.tags+xml"/>
  <Override PartName="/ppt/tags/tag947.xml" ContentType="application/vnd.openxmlformats-officedocument.presentationml.tags+xml"/>
  <Override PartName="/ppt/tags/tag948.xml" ContentType="application/vnd.openxmlformats-officedocument.presentationml.tags+xml"/>
  <Override PartName="/ppt/tags/tag949.xml" ContentType="application/vnd.openxmlformats-officedocument.presentationml.tags+xml"/>
  <Override PartName="/ppt/tags/tag950.xml" ContentType="application/vnd.openxmlformats-officedocument.presentationml.tags+xml"/>
  <Override PartName="/ppt/tags/tag951.xml" ContentType="application/vnd.openxmlformats-officedocument.presentationml.tags+xml"/>
  <Override PartName="/ppt/tags/tag952.xml" ContentType="application/vnd.openxmlformats-officedocument.presentationml.tags+xml"/>
  <Override PartName="/ppt/tags/tag953.xml" ContentType="application/vnd.openxmlformats-officedocument.presentationml.tags+xml"/>
  <Override PartName="/ppt/tags/tag954.xml" ContentType="application/vnd.openxmlformats-officedocument.presentationml.tags+xml"/>
  <Override PartName="/ppt/tags/tag955.xml" ContentType="application/vnd.openxmlformats-officedocument.presentationml.tags+xml"/>
  <Override PartName="/ppt/tags/tag956.xml" ContentType="application/vnd.openxmlformats-officedocument.presentationml.tags+xml"/>
  <Override PartName="/ppt/tags/tag957.xml" ContentType="application/vnd.openxmlformats-officedocument.presentationml.tags+xml"/>
  <Override PartName="/ppt/tags/tag958.xml" ContentType="application/vnd.openxmlformats-officedocument.presentationml.tags+xml"/>
  <Override PartName="/ppt/tags/tag959.xml" ContentType="application/vnd.openxmlformats-officedocument.presentationml.tags+xml"/>
  <Override PartName="/ppt/tags/tag960.xml" ContentType="application/vnd.openxmlformats-officedocument.presentationml.tags+xml"/>
  <Override PartName="/ppt/tags/tag961.xml" ContentType="application/vnd.openxmlformats-officedocument.presentationml.tags+xml"/>
  <Override PartName="/ppt/tags/tag962.xml" ContentType="application/vnd.openxmlformats-officedocument.presentationml.tags+xml"/>
  <Override PartName="/ppt/tags/tag963.xml" ContentType="application/vnd.openxmlformats-officedocument.presentationml.tags+xml"/>
  <Override PartName="/ppt/tags/tag964.xml" ContentType="application/vnd.openxmlformats-officedocument.presentationml.tags+xml"/>
  <Override PartName="/ppt/tags/tag965.xml" ContentType="application/vnd.openxmlformats-officedocument.presentationml.tags+xml"/>
  <Override PartName="/ppt/tags/tag966.xml" ContentType="application/vnd.openxmlformats-officedocument.presentationml.tags+xml"/>
  <Override PartName="/ppt/tags/tag967.xml" ContentType="application/vnd.openxmlformats-officedocument.presentationml.tags+xml"/>
  <Override PartName="/ppt/tags/tag968.xml" ContentType="application/vnd.openxmlformats-officedocument.presentationml.tags+xml"/>
  <Override PartName="/ppt/tags/tag969.xml" ContentType="application/vnd.openxmlformats-officedocument.presentationml.tags+xml"/>
  <Override PartName="/ppt/tags/tag970.xml" ContentType="application/vnd.openxmlformats-officedocument.presentationml.tags+xml"/>
  <Override PartName="/ppt/tags/tag971.xml" ContentType="application/vnd.openxmlformats-officedocument.presentationml.tags+xml"/>
  <Override PartName="/ppt/tags/tag972.xml" ContentType="application/vnd.openxmlformats-officedocument.presentationml.tags+xml"/>
  <Override PartName="/ppt/tags/tag973.xml" ContentType="application/vnd.openxmlformats-officedocument.presentationml.tags+xml"/>
  <Override PartName="/ppt/tags/tag974.xml" ContentType="application/vnd.openxmlformats-officedocument.presentationml.tags+xml"/>
  <Override PartName="/ppt/tags/tag975.xml" ContentType="application/vnd.openxmlformats-officedocument.presentationml.tags+xml"/>
  <Override PartName="/ppt/tags/tag976.xml" ContentType="application/vnd.openxmlformats-officedocument.presentationml.tags+xml"/>
  <Override PartName="/ppt/tags/tag977.xml" ContentType="application/vnd.openxmlformats-officedocument.presentationml.tags+xml"/>
  <Override PartName="/ppt/tags/tag978.xml" ContentType="application/vnd.openxmlformats-officedocument.presentationml.tags+xml"/>
  <Override PartName="/ppt/tags/tag979.xml" ContentType="application/vnd.openxmlformats-officedocument.presentationml.tags+xml"/>
  <Override PartName="/ppt/tags/tag980.xml" ContentType="application/vnd.openxmlformats-officedocument.presentationml.tags+xml"/>
  <Override PartName="/ppt/tags/tag981.xml" ContentType="application/vnd.openxmlformats-officedocument.presentationml.tags+xml"/>
  <Override PartName="/ppt/tags/tag982.xml" ContentType="application/vnd.openxmlformats-officedocument.presentationml.tags+xml"/>
  <Override PartName="/ppt/tags/tag983.xml" ContentType="application/vnd.openxmlformats-officedocument.presentationml.tags+xml"/>
  <Override PartName="/ppt/tags/tag984.xml" ContentType="application/vnd.openxmlformats-officedocument.presentationml.tags+xml"/>
  <Override PartName="/ppt/tags/tag985.xml" ContentType="application/vnd.openxmlformats-officedocument.presentationml.tags+xml"/>
  <Override PartName="/ppt/tags/tag986.xml" ContentType="application/vnd.openxmlformats-officedocument.presentationml.tags+xml"/>
  <Override PartName="/ppt/tags/tag987.xml" ContentType="application/vnd.openxmlformats-officedocument.presentationml.tags+xml"/>
  <Override PartName="/ppt/tags/tag988.xml" ContentType="application/vnd.openxmlformats-officedocument.presentationml.tags+xml"/>
  <Override PartName="/ppt/tags/tag989.xml" ContentType="application/vnd.openxmlformats-officedocument.presentationml.tags+xml"/>
  <Override PartName="/ppt/tags/tag990.xml" ContentType="application/vnd.openxmlformats-officedocument.presentationml.tags+xml"/>
  <Override PartName="/ppt/tags/tag991.xml" ContentType="application/vnd.openxmlformats-officedocument.presentationml.tags+xml"/>
  <Override PartName="/ppt/tags/tag992.xml" ContentType="application/vnd.openxmlformats-officedocument.presentationml.tags+xml"/>
  <Override PartName="/ppt/tags/tag993.xml" ContentType="application/vnd.openxmlformats-officedocument.presentationml.tags+xml"/>
  <Override PartName="/ppt/tags/tag994.xml" ContentType="application/vnd.openxmlformats-officedocument.presentationml.tags+xml"/>
  <Override PartName="/ppt/tags/tag995.xml" ContentType="application/vnd.openxmlformats-officedocument.presentationml.tags+xml"/>
  <Override PartName="/ppt/tags/tag996.xml" ContentType="application/vnd.openxmlformats-officedocument.presentationml.tags+xml"/>
  <Override PartName="/ppt/tags/tag997.xml" ContentType="application/vnd.openxmlformats-officedocument.presentationml.tags+xml"/>
  <Override PartName="/ppt/tags/tag998.xml" ContentType="application/vnd.openxmlformats-officedocument.presentationml.tags+xml"/>
  <Override PartName="/ppt/tags/tag999.xml" ContentType="application/vnd.openxmlformats-officedocument.presentationml.tags+xml"/>
  <Override PartName="/ppt/tags/tag1000.xml" ContentType="application/vnd.openxmlformats-officedocument.presentationml.tags+xml"/>
  <Override PartName="/ppt/tags/tag1001.xml" ContentType="application/vnd.openxmlformats-officedocument.presentationml.tags+xml"/>
  <Override PartName="/ppt/tags/tag1002.xml" ContentType="application/vnd.openxmlformats-officedocument.presentationml.tags+xml"/>
  <Override PartName="/ppt/tags/tag1003.xml" ContentType="application/vnd.openxmlformats-officedocument.presentationml.tags+xml"/>
  <Override PartName="/ppt/tags/tag1004.xml" ContentType="application/vnd.openxmlformats-officedocument.presentationml.tags+xml"/>
  <Override PartName="/ppt/tags/tag1005.xml" ContentType="application/vnd.openxmlformats-officedocument.presentationml.tags+xml"/>
  <Override PartName="/ppt/tags/tag1006.xml" ContentType="application/vnd.openxmlformats-officedocument.presentationml.tags+xml"/>
  <Override PartName="/ppt/tags/tag1007.xml" ContentType="application/vnd.openxmlformats-officedocument.presentationml.tags+xml"/>
  <Override PartName="/ppt/tags/tag1008.xml" ContentType="application/vnd.openxmlformats-officedocument.presentationml.tags+xml"/>
  <Override PartName="/ppt/tags/tag1009.xml" ContentType="application/vnd.openxmlformats-officedocument.presentationml.tags+xml"/>
  <Override PartName="/ppt/tags/tag1010.xml" ContentType="application/vnd.openxmlformats-officedocument.presentationml.tags+xml"/>
  <Override PartName="/ppt/tags/tag1011.xml" ContentType="application/vnd.openxmlformats-officedocument.presentationml.tags+xml"/>
  <Override PartName="/ppt/tags/tag1012.xml" ContentType="application/vnd.openxmlformats-officedocument.presentationml.tags+xml"/>
  <Override PartName="/ppt/tags/tag1013.xml" ContentType="application/vnd.openxmlformats-officedocument.presentationml.tags+xml"/>
  <Override PartName="/ppt/tags/tag1014.xml" ContentType="application/vnd.openxmlformats-officedocument.presentationml.tags+xml"/>
  <Override PartName="/ppt/tags/tag1015.xml" ContentType="application/vnd.openxmlformats-officedocument.presentationml.tags+xml"/>
  <Override PartName="/ppt/tags/tag1016.xml" ContentType="application/vnd.openxmlformats-officedocument.presentationml.tags+xml"/>
  <Override PartName="/ppt/tags/tag1017.xml" ContentType="application/vnd.openxmlformats-officedocument.presentationml.tags+xml"/>
  <Override PartName="/ppt/tags/tag1018.xml" ContentType="application/vnd.openxmlformats-officedocument.presentationml.tags+xml"/>
  <Override PartName="/ppt/tags/tag1019.xml" ContentType="application/vnd.openxmlformats-officedocument.presentationml.tags+xml"/>
  <Override PartName="/ppt/tags/tag1020.xml" ContentType="application/vnd.openxmlformats-officedocument.presentationml.tags+xml"/>
  <Override PartName="/ppt/tags/tag1021.xml" ContentType="application/vnd.openxmlformats-officedocument.presentationml.tags+xml"/>
  <Override PartName="/ppt/tags/tag1022.xml" ContentType="application/vnd.openxmlformats-officedocument.presentationml.tags+xml"/>
  <Override PartName="/ppt/tags/tag1023.xml" ContentType="application/vnd.openxmlformats-officedocument.presentationml.tags+xml"/>
  <Override PartName="/ppt/tags/tag1024.xml" ContentType="application/vnd.openxmlformats-officedocument.presentationml.tags+xml"/>
  <Override PartName="/ppt/tags/tag1025.xml" ContentType="application/vnd.openxmlformats-officedocument.presentationml.tags+xml"/>
  <Override PartName="/ppt/tags/tag1026.xml" ContentType="application/vnd.openxmlformats-officedocument.presentationml.tags+xml"/>
  <Override PartName="/ppt/tags/tag1027.xml" ContentType="application/vnd.openxmlformats-officedocument.presentationml.tags+xml"/>
  <Override PartName="/ppt/tags/tag1028.xml" ContentType="application/vnd.openxmlformats-officedocument.presentationml.tags+xml"/>
  <Override PartName="/ppt/tags/tag1029.xml" ContentType="application/vnd.openxmlformats-officedocument.presentationml.tags+xml"/>
  <Override PartName="/ppt/tags/tag1030.xml" ContentType="application/vnd.openxmlformats-officedocument.presentationml.tags+xml"/>
  <Override PartName="/ppt/tags/tag1031.xml" ContentType="application/vnd.openxmlformats-officedocument.presentationml.tags+xml"/>
  <Override PartName="/ppt/tags/tag1032.xml" ContentType="application/vnd.openxmlformats-officedocument.presentationml.tags+xml"/>
  <Override PartName="/ppt/tags/tag1033.xml" ContentType="application/vnd.openxmlformats-officedocument.presentationml.tags+xml"/>
  <Override PartName="/ppt/tags/tag1034.xml" ContentType="application/vnd.openxmlformats-officedocument.presentationml.tags+xml"/>
  <Override PartName="/ppt/tags/tag1035.xml" ContentType="application/vnd.openxmlformats-officedocument.presentationml.tags+xml"/>
  <Override PartName="/ppt/tags/tag1036.xml" ContentType="application/vnd.openxmlformats-officedocument.presentationml.tags+xml"/>
  <Override PartName="/ppt/tags/tag1037.xml" ContentType="application/vnd.openxmlformats-officedocument.presentationml.tags+xml"/>
  <Override PartName="/ppt/tags/tag1038.xml" ContentType="application/vnd.openxmlformats-officedocument.presentationml.tags+xml"/>
  <Override PartName="/ppt/tags/tag1039.xml" ContentType="application/vnd.openxmlformats-officedocument.presentationml.tags+xml"/>
  <Override PartName="/ppt/tags/tag1040.xml" ContentType="application/vnd.openxmlformats-officedocument.presentationml.tags+xml"/>
  <Override PartName="/ppt/tags/tag1041.xml" ContentType="application/vnd.openxmlformats-officedocument.presentationml.tags+xml"/>
  <Override PartName="/ppt/tags/tag1042.xml" ContentType="application/vnd.openxmlformats-officedocument.presentationml.tags+xml"/>
  <Override PartName="/ppt/tags/tag1043.xml" ContentType="application/vnd.openxmlformats-officedocument.presentationml.tags+xml"/>
  <Override PartName="/ppt/tags/tag1044.xml" ContentType="application/vnd.openxmlformats-officedocument.presentationml.tags+xml"/>
  <Override PartName="/ppt/tags/tag1045.xml" ContentType="application/vnd.openxmlformats-officedocument.presentationml.tags+xml"/>
  <Override PartName="/ppt/tags/tag1046.xml" ContentType="application/vnd.openxmlformats-officedocument.presentationml.tags+xml"/>
  <Override PartName="/ppt/tags/tag1047.xml" ContentType="application/vnd.openxmlformats-officedocument.presentationml.tags+xml"/>
  <Override PartName="/ppt/tags/tag1048.xml" ContentType="application/vnd.openxmlformats-officedocument.presentationml.tags+xml"/>
  <Override PartName="/ppt/tags/tag1049.xml" ContentType="application/vnd.openxmlformats-officedocument.presentationml.tags+xml"/>
  <Override PartName="/ppt/tags/tag1050.xml" ContentType="application/vnd.openxmlformats-officedocument.presentationml.tags+xml"/>
  <Override PartName="/ppt/tags/tag1051.xml" ContentType="application/vnd.openxmlformats-officedocument.presentationml.tags+xml"/>
  <Override PartName="/ppt/tags/tag1052.xml" ContentType="application/vnd.openxmlformats-officedocument.presentationml.tags+xml"/>
  <Override PartName="/ppt/tags/tag1053.xml" ContentType="application/vnd.openxmlformats-officedocument.presentationml.tags+xml"/>
  <Override PartName="/ppt/tags/tag1054.xml" ContentType="application/vnd.openxmlformats-officedocument.presentationml.tags+xml"/>
  <Override PartName="/ppt/tags/tag1055.xml" ContentType="application/vnd.openxmlformats-officedocument.presentationml.tags+xml"/>
  <Override PartName="/ppt/tags/tag1056.xml" ContentType="application/vnd.openxmlformats-officedocument.presentationml.tags+xml"/>
  <Override PartName="/ppt/tags/tag1057.xml" ContentType="application/vnd.openxmlformats-officedocument.presentationml.tags+xml"/>
  <Override PartName="/ppt/tags/tag1058.xml" ContentType="application/vnd.openxmlformats-officedocument.presentationml.tags+xml"/>
  <Override PartName="/ppt/tags/tag1059.xml" ContentType="application/vnd.openxmlformats-officedocument.presentationml.tags+xml"/>
  <Override PartName="/ppt/tags/tag1060.xml" ContentType="application/vnd.openxmlformats-officedocument.presentationml.tags+xml"/>
  <Override PartName="/ppt/tags/tag1061.xml" ContentType="application/vnd.openxmlformats-officedocument.presentationml.tags+xml"/>
  <Override PartName="/ppt/tags/tag1062.xml" ContentType="application/vnd.openxmlformats-officedocument.presentationml.tags+xml"/>
  <Override PartName="/ppt/tags/tag1063.xml" ContentType="application/vnd.openxmlformats-officedocument.presentationml.tags+xml"/>
  <Override PartName="/ppt/tags/tag1064.xml" ContentType="application/vnd.openxmlformats-officedocument.presentationml.tags+xml"/>
  <Override PartName="/ppt/tags/tag1065.xml" ContentType="application/vnd.openxmlformats-officedocument.presentationml.tags+xml"/>
  <Override PartName="/ppt/tags/tag1066.xml" ContentType="application/vnd.openxmlformats-officedocument.presentationml.tags+xml"/>
  <Override PartName="/ppt/tags/tag1067.xml" ContentType="application/vnd.openxmlformats-officedocument.presentationml.tags+xml"/>
  <Override PartName="/ppt/tags/tag1068.xml" ContentType="application/vnd.openxmlformats-officedocument.presentationml.tags+xml"/>
  <Override PartName="/ppt/tags/tag1069.xml" ContentType="application/vnd.openxmlformats-officedocument.presentationml.tags+xml"/>
  <Override PartName="/ppt/tags/tag1070.xml" ContentType="application/vnd.openxmlformats-officedocument.presentationml.tags+xml"/>
  <Override PartName="/ppt/tags/tag1071.xml" ContentType="application/vnd.openxmlformats-officedocument.presentationml.tags+xml"/>
  <Override PartName="/ppt/tags/tag1072.xml" ContentType="application/vnd.openxmlformats-officedocument.presentationml.tags+xml"/>
  <Override PartName="/ppt/tags/tag1073.xml" ContentType="application/vnd.openxmlformats-officedocument.presentationml.tags+xml"/>
  <Override PartName="/ppt/tags/tag1074.xml" ContentType="application/vnd.openxmlformats-officedocument.presentationml.tags+xml"/>
  <Override PartName="/ppt/tags/tag1075.xml" ContentType="application/vnd.openxmlformats-officedocument.presentationml.tags+xml"/>
  <Override PartName="/ppt/tags/tag1076.xml" ContentType="application/vnd.openxmlformats-officedocument.presentationml.tags+xml"/>
  <Override PartName="/ppt/tags/tag1077.xml" ContentType="application/vnd.openxmlformats-officedocument.presentationml.tags+xml"/>
  <Override PartName="/ppt/tags/tag1078.xml" ContentType="application/vnd.openxmlformats-officedocument.presentationml.tags+xml"/>
  <Override PartName="/ppt/tags/tag1079.xml" ContentType="application/vnd.openxmlformats-officedocument.presentationml.tags+xml"/>
  <Override PartName="/ppt/tags/tag1080.xml" ContentType="application/vnd.openxmlformats-officedocument.presentationml.tags+xml"/>
  <Override PartName="/ppt/tags/tag1081.xml" ContentType="application/vnd.openxmlformats-officedocument.presentationml.tags+xml"/>
  <Override PartName="/ppt/tags/tag1082.xml" ContentType="application/vnd.openxmlformats-officedocument.presentationml.tags+xml"/>
  <Override PartName="/ppt/tags/tag1083.xml" ContentType="application/vnd.openxmlformats-officedocument.presentationml.tags+xml"/>
  <Override PartName="/ppt/tags/tag1084.xml" ContentType="application/vnd.openxmlformats-officedocument.presentationml.tags+xml"/>
  <Override PartName="/ppt/tags/tag1085.xml" ContentType="application/vnd.openxmlformats-officedocument.presentationml.tags+xml"/>
  <Override PartName="/ppt/tags/tag1086.xml" ContentType="application/vnd.openxmlformats-officedocument.presentationml.tags+xml"/>
  <Override PartName="/ppt/tags/tag1087.xml" ContentType="application/vnd.openxmlformats-officedocument.presentationml.tags+xml"/>
  <Override PartName="/ppt/tags/tag1088.xml" ContentType="application/vnd.openxmlformats-officedocument.presentationml.tags+xml"/>
  <Override PartName="/ppt/tags/tag1089.xml" ContentType="application/vnd.openxmlformats-officedocument.presentationml.tags+xml"/>
  <Override PartName="/ppt/tags/tag1090.xml" ContentType="application/vnd.openxmlformats-officedocument.presentationml.tags+xml"/>
  <Override PartName="/ppt/tags/tag1091.xml" ContentType="application/vnd.openxmlformats-officedocument.presentationml.tags+xml"/>
  <Override PartName="/ppt/tags/tag1092.xml" ContentType="application/vnd.openxmlformats-officedocument.presentationml.tags+xml"/>
  <Override PartName="/ppt/tags/tag1093.xml" ContentType="application/vnd.openxmlformats-officedocument.presentationml.tags+xml"/>
  <Override PartName="/ppt/tags/tag1094.xml" ContentType="application/vnd.openxmlformats-officedocument.presentationml.tags+xml"/>
  <Override PartName="/ppt/tags/tag1095.xml" ContentType="application/vnd.openxmlformats-officedocument.presentationml.tags+xml"/>
  <Override PartName="/ppt/tags/tag1096.xml" ContentType="application/vnd.openxmlformats-officedocument.presentationml.tags+xml"/>
  <Override PartName="/ppt/tags/tag1097.xml" ContentType="application/vnd.openxmlformats-officedocument.presentationml.tags+xml"/>
  <Override PartName="/ppt/tags/tag1098.xml" ContentType="application/vnd.openxmlformats-officedocument.presentationml.tags+xml"/>
  <Override PartName="/ppt/tags/tag1099.xml" ContentType="application/vnd.openxmlformats-officedocument.presentationml.tags+xml"/>
  <Override PartName="/ppt/tags/tag1100.xml" ContentType="application/vnd.openxmlformats-officedocument.presentationml.tags+xml"/>
  <Override PartName="/ppt/tags/tag1101.xml" ContentType="application/vnd.openxmlformats-officedocument.presentationml.tags+xml"/>
  <Override PartName="/ppt/tags/tag1102.xml" ContentType="application/vnd.openxmlformats-officedocument.presentationml.tags+xml"/>
  <Override PartName="/ppt/tags/tag1103.xml" ContentType="application/vnd.openxmlformats-officedocument.presentationml.tags+xml"/>
  <Override PartName="/ppt/tags/tag1104.xml" ContentType="application/vnd.openxmlformats-officedocument.presentationml.tags+xml"/>
  <Override PartName="/ppt/tags/tag1105.xml" ContentType="application/vnd.openxmlformats-officedocument.presentationml.tags+xml"/>
  <Override PartName="/ppt/tags/tag1106.xml" ContentType="application/vnd.openxmlformats-officedocument.presentationml.tags+xml"/>
  <Override PartName="/ppt/tags/tag1107.xml" ContentType="application/vnd.openxmlformats-officedocument.presentationml.tags+xml"/>
  <Override PartName="/ppt/tags/tag1108.xml" ContentType="application/vnd.openxmlformats-officedocument.presentationml.tags+xml"/>
  <Override PartName="/ppt/tags/tag1109.xml" ContentType="application/vnd.openxmlformats-officedocument.presentationml.tags+xml"/>
  <Override PartName="/ppt/tags/tag1110.xml" ContentType="application/vnd.openxmlformats-officedocument.presentationml.tags+xml"/>
  <Override PartName="/ppt/tags/tag1111.xml" ContentType="application/vnd.openxmlformats-officedocument.presentationml.tags+xml"/>
  <Override PartName="/ppt/tags/tag1112.xml" ContentType="application/vnd.openxmlformats-officedocument.presentationml.tags+xml"/>
  <Override PartName="/ppt/tags/tag1113.xml" ContentType="application/vnd.openxmlformats-officedocument.presentationml.tags+xml"/>
  <Override PartName="/ppt/tags/tag1114.xml" ContentType="application/vnd.openxmlformats-officedocument.presentationml.tags+xml"/>
  <Override PartName="/ppt/tags/tag1115.xml" ContentType="application/vnd.openxmlformats-officedocument.presentationml.tags+xml"/>
  <Override PartName="/ppt/tags/tag1116.xml" ContentType="application/vnd.openxmlformats-officedocument.presentationml.tags+xml"/>
  <Override PartName="/ppt/tags/tag1117.xml" ContentType="application/vnd.openxmlformats-officedocument.presentationml.tags+xml"/>
  <Override PartName="/ppt/tags/tag1118.xml" ContentType="application/vnd.openxmlformats-officedocument.presentationml.tags+xml"/>
  <Override PartName="/ppt/tags/tag1119.xml" ContentType="application/vnd.openxmlformats-officedocument.presentationml.tags+xml"/>
  <Override PartName="/ppt/tags/tag1120.xml" ContentType="application/vnd.openxmlformats-officedocument.presentationml.tags+xml"/>
  <Override PartName="/ppt/tags/tag1121.xml" ContentType="application/vnd.openxmlformats-officedocument.presentationml.tags+xml"/>
  <Override PartName="/ppt/tags/tag1122.xml" ContentType="application/vnd.openxmlformats-officedocument.presentationml.tags+xml"/>
  <Override PartName="/ppt/tags/tag1123.xml" ContentType="application/vnd.openxmlformats-officedocument.presentationml.tags+xml"/>
  <Override PartName="/ppt/tags/tag1124.xml" ContentType="application/vnd.openxmlformats-officedocument.presentationml.tags+xml"/>
  <Override PartName="/ppt/tags/tag1125.xml" ContentType="application/vnd.openxmlformats-officedocument.presentationml.tags+xml"/>
  <Override PartName="/ppt/tags/tag1126.xml" ContentType="application/vnd.openxmlformats-officedocument.presentationml.tags+xml"/>
  <Override PartName="/ppt/tags/tag1127.xml" ContentType="application/vnd.openxmlformats-officedocument.presentationml.tags+xml"/>
  <Override PartName="/ppt/tags/tag1128.xml" ContentType="application/vnd.openxmlformats-officedocument.presentationml.tags+xml"/>
  <Override PartName="/ppt/tags/tag1129.xml" ContentType="application/vnd.openxmlformats-officedocument.presentationml.tags+xml"/>
  <Override PartName="/ppt/tags/tag1130.xml" ContentType="application/vnd.openxmlformats-officedocument.presentationml.tags+xml"/>
  <Override PartName="/ppt/tags/tag1131.xml" ContentType="application/vnd.openxmlformats-officedocument.presentationml.tags+xml"/>
  <Override PartName="/ppt/tags/tag1132.xml" ContentType="application/vnd.openxmlformats-officedocument.presentationml.tags+xml"/>
  <Override PartName="/ppt/tags/tag1133.xml" ContentType="application/vnd.openxmlformats-officedocument.presentationml.tags+xml"/>
  <Override PartName="/ppt/tags/tag1134.xml" ContentType="application/vnd.openxmlformats-officedocument.presentationml.tags+xml"/>
  <Override PartName="/ppt/tags/tag1135.xml" ContentType="application/vnd.openxmlformats-officedocument.presentationml.tags+xml"/>
  <Override PartName="/ppt/tags/tag1136.xml" ContentType="application/vnd.openxmlformats-officedocument.presentationml.tags+xml"/>
  <Override PartName="/ppt/tags/tag1137.xml" ContentType="application/vnd.openxmlformats-officedocument.presentationml.tags+xml"/>
  <Override PartName="/ppt/tags/tag1138.xml" ContentType="application/vnd.openxmlformats-officedocument.presentationml.tags+xml"/>
  <Override PartName="/ppt/tags/tag1139.xml" ContentType="application/vnd.openxmlformats-officedocument.presentationml.tags+xml"/>
  <Override PartName="/ppt/tags/tag1140.xml" ContentType="application/vnd.openxmlformats-officedocument.presentationml.tags+xml"/>
  <Override PartName="/ppt/tags/tag1141.xml" ContentType="application/vnd.openxmlformats-officedocument.presentationml.tags+xml"/>
  <Override PartName="/ppt/tags/tag1142.xml" ContentType="application/vnd.openxmlformats-officedocument.presentationml.tags+xml"/>
  <Override PartName="/ppt/tags/tag1143.xml" ContentType="application/vnd.openxmlformats-officedocument.presentationml.tags+xml"/>
  <Override PartName="/ppt/tags/tag1144.xml" ContentType="application/vnd.openxmlformats-officedocument.presentationml.tags+xml"/>
  <Override PartName="/ppt/tags/tag1145.xml" ContentType="application/vnd.openxmlformats-officedocument.presentationml.tags+xml"/>
  <Override PartName="/ppt/tags/tag1146.xml" ContentType="application/vnd.openxmlformats-officedocument.presentationml.tags+xml"/>
  <Override PartName="/ppt/tags/tag1147.xml" ContentType="application/vnd.openxmlformats-officedocument.presentationml.tags+xml"/>
  <Override PartName="/ppt/tags/tag1148.xml" ContentType="application/vnd.openxmlformats-officedocument.presentationml.tags+xml"/>
  <Override PartName="/ppt/tags/tag1149.xml" ContentType="application/vnd.openxmlformats-officedocument.presentationml.tags+xml"/>
  <Override PartName="/ppt/tags/tag1150.xml" ContentType="application/vnd.openxmlformats-officedocument.presentationml.tags+xml"/>
  <Override PartName="/ppt/tags/tag1151.xml" ContentType="application/vnd.openxmlformats-officedocument.presentationml.tags+xml"/>
  <Override PartName="/ppt/tags/tag1152.xml" ContentType="application/vnd.openxmlformats-officedocument.presentationml.tags+xml"/>
  <Override PartName="/ppt/tags/tag1153.xml" ContentType="application/vnd.openxmlformats-officedocument.presentationml.tags+xml"/>
  <Override PartName="/ppt/tags/tag1154.xml" ContentType="application/vnd.openxmlformats-officedocument.presentationml.tags+xml"/>
  <Override PartName="/ppt/tags/tag1155.xml" ContentType="application/vnd.openxmlformats-officedocument.presentationml.tags+xml"/>
  <Override PartName="/ppt/tags/tag1156.xml" ContentType="application/vnd.openxmlformats-officedocument.presentationml.tags+xml"/>
  <Override PartName="/ppt/tags/tag1157.xml" ContentType="application/vnd.openxmlformats-officedocument.presentationml.tags+xml"/>
  <Override PartName="/ppt/tags/tag1158.xml" ContentType="application/vnd.openxmlformats-officedocument.presentationml.tags+xml"/>
  <Override PartName="/ppt/tags/tag1159.xml" ContentType="application/vnd.openxmlformats-officedocument.presentationml.tags+xml"/>
  <Override PartName="/ppt/tags/tag1160.xml" ContentType="application/vnd.openxmlformats-officedocument.presentationml.tags+xml"/>
  <Override PartName="/ppt/tags/tag1161.xml" ContentType="application/vnd.openxmlformats-officedocument.presentationml.tags+xml"/>
  <Override PartName="/ppt/tags/tag1162.xml" ContentType="application/vnd.openxmlformats-officedocument.presentationml.tags+xml"/>
  <Override PartName="/ppt/tags/tag1163.xml" ContentType="application/vnd.openxmlformats-officedocument.presentationml.tags+xml"/>
  <Override PartName="/ppt/tags/tag1164.xml" ContentType="application/vnd.openxmlformats-officedocument.presentationml.tags+xml"/>
  <Override PartName="/ppt/tags/tag1165.xml" ContentType="application/vnd.openxmlformats-officedocument.presentationml.tags+xml"/>
  <Override PartName="/ppt/tags/tag1166.xml" ContentType="application/vnd.openxmlformats-officedocument.presentationml.tags+xml"/>
  <Override PartName="/ppt/tags/tag1167.xml" ContentType="application/vnd.openxmlformats-officedocument.presentationml.tags+xml"/>
  <Override PartName="/ppt/tags/tag1168.xml" ContentType="application/vnd.openxmlformats-officedocument.presentationml.tags+xml"/>
  <Override PartName="/ppt/tags/tag1169.xml" ContentType="application/vnd.openxmlformats-officedocument.presentationml.tags+xml"/>
  <Override PartName="/ppt/tags/tag1170.xml" ContentType="application/vnd.openxmlformats-officedocument.presentationml.tags+xml"/>
  <Override PartName="/ppt/tags/tag1171.xml" ContentType="application/vnd.openxmlformats-officedocument.presentationml.tags+xml"/>
  <Override PartName="/ppt/tags/tag1172.xml" ContentType="application/vnd.openxmlformats-officedocument.presentationml.tags+xml"/>
  <Override PartName="/ppt/tags/tag1173.xml" ContentType="application/vnd.openxmlformats-officedocument.presentationml.tags+xml"/>
  <Override PartName="/ppt/tags/tag1174.xml" ContentType="application/vnd.openxmlformats-officedocument.presentationml.tags+xml"/>
  <Override PartName="/ppt/tags/tag1175.xml" ContentType="application/vnd.openxmlformats-officedocument.presentationml.tags+xml"/>
  <Override PartName="/ppt/tags/tag1176.xml" ContentType="application/vnd.openxmlformats-officedocument.presentationml.tags+xml"/>
  <Override PartName="/ppt/tags/tag1177.xml" ContentType="application/vnd.openxmlformats-officedocument.presentationml.tags+xml"/>
  <Override PartName="/ppt/tags/tag1178.xml" ContentType="application/vnd.openxmlformats-officedocument.presentationml.tags+xml"/>
  <Override PartName="/ppt/tags/tag1179.xml" ContentType="application/vnd.openxmlformats-officedocument.presentationml.tags+xml"/>
  <Override PartName="/ppt/tags/tag1180.xml" ContentType="application/vnd.openxmlformats-officedocument.presentationml.tags+xml"/>
  <Override PartName="/ppt/tags/tag1181.xml" ContentType="application/vnd.openxmlformats-officedocument.presentationml.tags+xml"/>
  <Override PartName="/ppt/tags/tag1182.xml" ContentType="application/vnd.openxmlformats-officedocument.presentationml.tags+xml"/>
  <Override PartName="/ppt/tags/tag1183.xml" ContentType="application/vnd.openxmlformats-officedocument.presentationml.tags+xml"/>
  <Override PartName="/ppt/tags/tag1184.xml" ContentType="application/vnd.openxmlformats-officedocument.presentationml.tags+xml"/>
  <Override PartName="/ppt/tags/tag1185.xml" ContentType="application/vnd.openxmlformats-officedocument.presentationml.tags+xml"/>
  <Override PartName="/ppt/tags/tag1186.xml" ContentType="application/vnd.openxmlformats-officedocument.presentationml.tags+xml"/>
  <Override PartName="/ppt/tags/tag1187.xml" ContentType="application/vnd.openxmlformats-officedocument.presentationml.tags+xml"/>
  <Override PartName="/ppt/tags/tag1188.xml" ContentType="application/vnd.openxmlformats-officedocument.presentationml.tags+xml"/>
  <Override PartName="/ppt/tags/tag1189.xml" ContentType="application/vnd.openxmlformats-officedocument.presentationml.tags+xml"/>
  <Override PartName="/ppt/tags/tag1190.xml" ContentType="application/vnd.openxmlformats-officedocument.presentationml.tags+xml"/>
  <Override PartName="/ppt/tags/tag1191.xml" ContentType="application/vnd.openxmlformats-officedocument.presentationml.tags+xml"/>
  <Override PartName="/ppt/tags/tag1192.xml" ContentType="application/vnd.openxmlformats-officedocument.presentationml.tags+xml"/>
  <Override PartName="/ppt/tags/tag1193.xml" ContentType="application/vnd.openxmlformats-officedocument.presentationml.tags+xml"/>
  <Override PartName="/ppt/tags/tag1194.xml" ContentType="application/vnd.openxmlformats-officedocument.presentationml.tags+xml"/>
  <Override PartName="/ppt/tags/tag1195.xml" ContentType="application/vnd.openxmlformats-officedocument.presentationml.tags+xml"/>
  <Override PartName="/ppt/tags/tag1196.xml" ContentType="application/vnd.openxmlformats-officedocument.presentationml.tags+xml"/>
  <Override PartName="/ppt/tags/tag1197.xml" ContentType="application/vnd.openxmlformats-officedocument.presentationml.tags+xml"/>
  <Override PartName="/ppt/tags/tag1198.xml" ContentType="application/vnd.openxmlformats-officedocument.presentationml.tags+xml"/>
  <Override PartName="/ppt/tags/tag1199.xml" ContentType="application/vnd.openxmlformats-officedocument.presentationml.tags+xml"/>
  <Override PartName="/ppt/tags/tag1200.xml" ContentType="application/vnd.openxmlformats-officedocument.presentationml.tags+xml"/>
  <Override PartName="/ppt/tags/tag1201.xml" ContentType="application/vnd.openxmlformats-officedocument.presentationml.tags+xml"/>
  <Override PartName="/ppt/tags/tag1202.xml" ContentType="application/vnd.openxmlformats-officedocument.presentationml.tags+xml"/>
  <Override PartName="/ppt/tags/tag1203.xml" ContentType="application/vnd.openxmlformats-officedocument.presentationml.tags+xml"/>
  <Override PartName="/ppt/tags/tag1204.xml" ContentType="application/vnd.openxmlformats-officedocument.presentationml.tags+xml"/>
  <Override PartName="/ppt/tags/tag1205.xml" ContentType="application/vnd.openxmlformats-officedocument.presentationml.tags+xml"/>
  <Override PartName="/ppt/tags/tag1206.xml" ContentType="application/vnd.openxmlformats-officedocument.presentationml.tags+xml"/>
  <Override PartName="/ppt/tags/tag1207.xml" ContentType="application/vnd.openxmlformats-officedocument.presentationml.tags+xml"/>
  <Override PartName="/ppt/tags/tag1208.xml" ContentType="application/vnd.openxmlformats-officedocument.presentationml.tags+xml"/>
  <Override PartName="/ppt/tags/tag1209.xml" ContentType="application/vnd.openxmlformats-officedocument.presentationml.tags+xml"/>
  <Override PartName="/ppt/tags/tag1210.xml" ContentType="application/vnd.openxmlformats-officedocument.presentationml.tags+xml"/>
  <Override PartName="/ppt/tags/tag1211.xml" ContentType="application/vnd.openxmlformats-officedocument.presentationml.tags+xml"/>
  <Override PartName="/ppt/tags/tag1212.xml" ContentType="application/vnd.openxmlformats-officedocument.presentationml.tags+xml"/>
  <Override PartName="/ppt/tags/tag1213.xml" ContentType="application/vnd.openxmlformats-officedocument.presentationml.tags+xml"/>
  <Override PartName="/ppt/tags/tag1214.xml" ContentType="application/vnd.openxmlformats-officedocument.presentationml.tags+xml"/>
  <Override PartName="/ppt/tags/tag1215.xml" ContentType="application/vnd.openxmlformats-officedocument.presentationml.tags+xml"/>
  <Override PartName="/ppt/tags/tag1216.xml" ContentType="application/vnd.openxmlformats-officedocument.presentationml.tags+xml"/>
  <Override PartName="/ppt/tags/tag1217.xml" ContentType="application/vnd.openxmlformats-officedocument.presentationml.tags+xml"/>
  <Override PartName="/ppt/tags/tag1218.xml" ContentType="application/vnd.openxmlformats-officedocument.presentationml.tags+xml"/>
  <Override PartName="/ppt/tags/tag1219.xml" ContentType="application/vnd.openxmlformats-officedocument.presentationml.tags+xml"/>
  <Override PartName="/ppt/tags/tag1220.xml" ContentType="application/vnd.openxmlformats-officedocument.presentationml.tags+xml"/>
  <Override PartName="/ppt/tags/tag1221.xml" ContentType="application/vnd.openxmlformats-officedocument.presentationml.tags+xml"/>
  <Override PartName="/ppt/tags/tag1222.xml" ContentType="application/vnd.openxmlformats-officedocument.presentationml.tags+xml"/>
  <Override PartName="/ppt/tags/tag1223.xml" ContentType="application/vnd.openxmlformats-officedocument.presentationml.tags+xml"/>
  <Override PartName="/ppt/tags/tag1224.xml" ContentType="application/vnd.openxmlformats-officedocument.presentationml.tags+xml"/>
  <Override PartName="/ppt/tags/tag1225.xml" ContentType="application/vnd.openxmlformats-officedocument.presentationml.tags+xml"/>
  <Override PartName="/ppt/tags/tag1226.xml" ContentType="application/vnd.openxmlformats-officedocument.presentationml.tags+xml"/>
  <Override PartName="/ppt/tags/tag1227.xml" ContentType="application/vnd.openxmlformats-officedocument.presentationml.tags+xml"/>
  <Override PartName="/ppt/tags/tag1228.xml" ContentType="application/vnd.openxmlformats-officedocument.presentationml.tags+xml"/>
  <Override PartName="/ppt/tags/tag1229.xml" ContentType="application/vnd.openxmlformats-officedocument.presentationml.tags+xml"/>
  <Override PartName="/ppt/tags/tag1230.xml" ContentType="application/vnd.openxmlformats-officedocument.presentationml.tags+xml"/>
  <Override PartName="/ppt/tags/tag1231.xml" ContentType="application/vnd.openxmlformats-officedocument.presentationml.tags+xml"/>
  <Override PartName="/ppt/tags/tag1232.xml" ContentType="application/vnd.openxmlformats-officedocument.presentationml.tags+xml"/>
  <Override PartName="/ppt/tags/tag1233.xml" ContentType="application/vnd.openxmlformats-officedocument.presentationml.tags+xml"/>
  <Override PartName="/ppt/tags/tag1234.xml" ContentType="application/vnd.openxmlformats-officedocument.presentationml.tags+xml"/>
  <Override PartName="/ppt/tags/tag1235.xml" ContentType="application/vnd.openxmlformats-officedocument.presentationml.tags+xml"/>
  <Override PartName="/ppt/tags/tag1236.xml" ContentType="application/vnd.openxmlformats-officedocument.presentationml.tags+xml"/>
  <Override PartName="/ppt/tags/tag1237.xml" ContentType="application/vnd.openxmlformats-officedocument.presentationml.tags+xml"/>
  <Override PartName="/ppt/tags/tag1238.xml" ContentType="application/vnd.openxmlformats-officedocument.presentationml.tags+xml"/>
  <Override PartName="/ppt/tags/tag1239.xml" ContentType="application/vnd.openxmlformats-officedocument.presentationml.tags+xml"/>
  <Override PartName="/ppt/tags/tag1240.xml" ContentType="application/vnd.openxmlformats-officedocument.presentationml.tags+xml"/>
  <Override PartName="/ppt/tags/tag1241.xml" ContentType="application/vnd.openxmlformats-officedocument.presentationml.tags+xml"/>
  <Override PartName="/ppt/tags/tag1242.xml" ContentType="application/vnd.openxmlformats-officedocument.presentationml.tags+xml"/>
  <Override PartName="/ppt/tags/tag1243.xml" ContentType="application/vnd.openxmlformats-officedocument.presentationml.tags+xml"/>
  <Override PartName="/ppt/tags/tag1244.xml" ContentType="application/vnd.openxmlformats-officedocument.presentationml.tags+xml"/>
  <Override PartName="/ppt/tags/tag1245.xml" ContentType="application/vnd.openxmlformats-officedocument.presentationml.tags+xml"/>
  <Override PartName="/ppt/tags/tag1246.xml" ContentType="application/vnd.openxmlformats-officedocument.presentationml.tags+xml"/>
  <Override PartName="/ppt/tags/tag1247.xml" ContentType="application/vnd.openxmlformats-officedocument.presentationml.tags+xml"/>
  <Override PartName="/ppt/tags/tag1248.xml" ContentType="application/vnd.openxmlformats-officedocument.presentationml.tags+xml"/>
  <Override PartName="/ppt/tags/tag1249.xml" ContentType="application/vnd.openxmlformats-officedocument.presentationml.tags+xml"/>
  <Override PartName="/ppt/tags/tag1250.xml" ContentType="application/vnd.openxmlformats-officedocument.presentationml.tags+xml"/>
  <Override PartName="/ppt/tags/tag1251.xml" ContentType="application/vnd.openxmlformats-officedocument.presentationml.tags+xml"/>
  <Override PartName="/ppt/tags/tag1252.xml" ContentType="application/vnd.openxmlformats-officedocument.presentationml.tags+xml"/>
  <Override PartName="/ppt/tags/tag1253.xml" ContentType="application/vnd.openxmlformats-officedocument.presentationml.tags+xml"/>
  <Override PartName="/ppt/tags/tag1254.xml" ContentType="application/vnd.openxmlformats-officedocument.presentationml.tags+xml"/>
  <Override PartName="/ppt/tags/tag1255.xml" ContentType="application/vnd.openxmlformats-officedocument.presentationml.tags+xml"/>
  <Override PartName="/ppt/tags/tag1256.xml" ContentType="application/vnd.openxmlformats-officedocument.presentationml.tags+xml"/>
  <Override PartName="/ppt/tags/tag1257.xml" ContentType="application/vnd.openxmlformats-officedocument.presentationml.tags+xml"/>
  <Override PartName="/ppt/tags/tag1258.xml" ContentType="application/vnd.openxmlformats-officedocument.presentationml.tags+xml"/>
  <Override PartName="/ppt/tags/tag1259.xml" ContentType="application/vnd.openxmlformats-officedocument.presentationml.tags+xml"/>
  <Override PartName="/ppt/tags/tag1260.xml" ContentType="application/vnd.openxmlformats-officedocument.presentationml.tags+xml"/>
  <Override PartName="/ppt/tags/tag1261.xml" ContentType="application/vnd.openxmlformats-officedocument.presentationml.tags+xml"/>
  <Override PartName="/ppt/tags/tag1262.xml" ContentType="application/vnd.openxmlformats-officedocument.presentationml.tags+xml"/>
  <Override PartName="/ppt/tags/tag1263.xml" ContentType="application/vnd.openxmlformats-officedocument.presentationml.tags+xml"/>
  <Override PartName="/ppt/tags/tag1264.xml" ContentType="application/vnd.openxmlformats-officedocument.presentationml.tags+xml"/>
  <Override PartName="/ppt/tags/tag1265.xml" ContentType="application/vnd.openxmlformats-officedocument.presentationml.tags+xml"/>
  <Override PartName="/ppt/tags/tag1266.xml" ContentType="application/vnd.openxmlformats-officedocument.presentationml.tags+xml"/>
  <Override PartName="/ppt/tags/tag1267.xml" ContentType="application/vnd.openxmlformats-officedocument.presentationml.tags+xml"/>
  <Override PartName="/ppt/tags/tag1268.xml" ContentType="application/vnd.openxmlformats-officedocument.presentationml.tags+xml"/>
  <Override PartName="/ppt/tags/tag1269.xml" ContentType="application/vnd.openxmlformats-officedocument.presentationml.tags+xml"/>
  <Override PartName="/ppt/tags/tag1270.xml" ContentType="application/vnd.openxmlformats-officedocument.presentationml.tags+xml"/>
  <Override PartName="/ppt/tags/tag1271.xml" ContentType="application/vnd.openxmlformats-officedocument.presentationml.tags+xml"/>
  <Override PartName="/ppt/tags/tag1272.xml" ContentType="application/vnd.openxmlformats-officedocument.presentationml.tags+xml"/>
  <Override PartName="/ppt/tags/tag1273.xml" ContentType="application/vnd.openxmlformats-officedocument.presentationml.tags+xml"/>
  <Override PartName="/ppt/tags/tag1274.xml" ContentType="application/vnd.openxmlformats-officedocument.presentationml.tags+xml"/>
  <Override PartName="/ppt/tags/tag1275.xml" ContentType="application/vnd.openxmlformats-officedocument.presentationml.tags+xml"/>
  <Override PartName="/ppt/tags/tag1276.xml" ContentType="application/vnd.openxmlformats-officedocument.presentationml.tags+xml"/>
  <Override PartName="/ppt/tags/tag1277.xml" ContentType="application/vnd.openxmlformats-officedocument.presentationml.tags+xml"/>
  <Override PartName="/ppt/tags/tag1278.xml" ContentType="application/vnd.openxmlformats-officedocument.presentationml.tags+xml"/>
  <Override PartName="/ppt/tags/tag1279.xml" ContentType="application/vnd.openxmlformats-officedocument.presentationml.tags+xml"/>
  <Override PartName="/ppt/tags/tag1280.xml" ContentType="application/vnd.openxmlformats-officedocument.presentationml.tags+xml"/>
  <Override PartName="/ppt/tags/tag1281.xml" ContentType="application/vnd.openxmlformats-officedocument.presentationml.tags+xml"/>
  <Override PartName="/ppt/tags/tag1282.xml" ContentType="application/vnd.openxmlformats-officedocument.presentationml.tags+xml"/>
  <Override PartName="/ppt/tags/tag1283.xml" ContentType="application/vnd.openxmlformats-officedocument.presentationml.tags+xml"/>
  <Override PartName="/ppt/tags/tag1284.xml" ContentType="application/vnd.openxmlformats-officedocument.presentationml.tags+xml"/>
  <Override PartName="/ppt/tags/tag1285.xml" ContentType="application/vnd.openxmlformats-officedocument.presentationml.tags+xml"/>
  <Override PartName="/ppt/tags/tag1286.xml" ContentType="application/vnd.openxmlformats-officedocument.presentationml.tags+xml"/>
  <Override PartName="/ppt/tags/tag1287.xml" ContentType="application/vnd.openxmlformats-officedocument.presentationml.tags+xml"/>
  <Override PartName="/ppt/tags/tag1288.xml" ContentType="application/vnd.openxmlformats-officedocument.presentationml.tags+xml"/>
  <Override PartName="/ppt/tags/tag1289.xml" ContentType="application/vnd.openxmlformats-officedocument.presentationml.tags+xml"/>
  <Override PartName="/ppt/tags/tag1290.xml" ContentType="application/vnd.openxmlformats-officedocument.presentationml.tags+xml"/>
  <Override PartName="/ppt/tags/tag1291.xml" ContentType="application/vnd.openxmlformats-officedocument.presentationml.tags+xml"/>
  <Override PartName="/ppt/tags/tag1292.xml" ContentType="application/vnd.openxmlformats-officedocument.presentationml.tags+xml"/>
  <Override PartName="/ppt/tags/tag1293.xml" ContentType="application/vnd.openxmlformats-officedocument.presentationml.tags+xml"/>
  <Override PartName="/ppt/tags/tag1294.xml" ContentType="application/vnd.openxmlformats-officedocument.presentationml.tags+xml"/>
  <Override PartName="/ppt/tags/tag1295.xml" ContentType="application/vnd.openxmlformats-officedocument.presentationml.tags+xml"/>
  <Override PartName="/ppt/tags/tag1296.xml" ContentType="application/vnd.openxmlformats-officedocument.presentationml.tags+xml"/>
  <Override PartName="/ppt/tags/tag1297.xml" ContentType="application/vnd.openxmlformats-officedocument.presentationml.tags+xml"/>
  <Override PartName="/ppt/tags/tag1298.xml" ContentType="application/vnd.openxmlformats-officedocument.presentationml.tags+xml"/>
  <Override PartName="/ppt/tags/tag1299.xml" ContentType="application/vnd.openxmlformats-officedocument.presentationml.tags+xml"/>
  <Override PartName="/ppt/tags/tag1300.xml" ContentType="application/vnd.openxmlformats-officedocument.presentationml.tags+xml"/>
  <Override PartName="/ppt/tags/tag1301.xml" ContentType="application/vnd.openxmlformats-officedocument.presentationml.tags+xml"/>
  <Override PartName="/ppt/tags/tag1302.xml" ContentType="application/vnd.openxmlformats-officedocument.presentationml.tags+xml"/>
  <Override PartName="/ppt/tags/tag1303.xml" ContentType="application/vnd.openxmlformats-officedocument.presentationml.tags+xml"/>
  <Override PartName="/ppt/tags/tag1304.xml" ContentType="application/vnd.openxmlformats-officedocument.presentationml.tags+xml"/>
  <Override PartName="/ppt/tags/tag1305.xml" ContentType="application/vnd.openxmlformats-officedocument.presentationml.tags+xml"/>
  <Override PartName="/ppt/tags/tag1306.xml" ContentType="application/vnd.openxmlformats-officedocument.presentationml.tags+xml"/>
  <Override PartName="/ppt/tags/tag1307.xml" ContentType="application/vnd.openxmlformats-officedocument.presentationml.tags+xml"/>
  <Override PartName="/ppt/tags/tag1308.xml" ContentType="application/vnd.openxmlformats-officedocument.presentationml.tags+xml"/>
  <Override PartName="/ppt/tags/tag1309.xml" ContentType="application/vnd.openxmlformats-officedocument.presentationml.tags+xml"/>
  <Override PartName="/ppt/tags/tag1310.xml" ContentType="application/vnd.openxmlformats-officedocument.presentationml.tags+xml"/>
  <Override PartName="/ppt/tags/tag1311.xml" ContentType="application/vnd.openxmlformats-officedocument.presentationml.tags+xml"/>
  <Override PartName="/ppt/tags/tag1312.xml" ContentType="application/vnd.openxmlformats-officedocument.presentationml.tags+xml"/>
  <Override PartName="/ppt/tags/tag1313.xml" ContentType="application/vnd.openxmlformats-officedocument.presentationml.tags+xml"/>
  <Override PartName="/ppt/tags/tag1314.xml" ContentType="application/vnd.openxmlformats-officedocument.presentationml.tags+xml"/>
  <Override PartName="/ppt/tags/tag1315.xml" ContentType="application/vnd.openxmlformats-officedocument.presentationml.tags+xml"/>
  <Override PartName="/ppt/tags/tag1316.xml" ContentType="application/vnd.openxmlformats-officedocument.presentationml.tags+xml"/>
  <Override PartName="/ppt/tags/tag1317.xml" ContentType="application/vnd.openxmlformats-officedocument.presentationml.tags+xml"/>
  <Override PartName="/ppt/tags/tag1318.xml" ContentType="application/vnd.openxmlformats-officedocument.presentationml.tags+xml"/>
  <Override PartName="/ppt/tags/tag1319.xml" ContentType="application/vnd.openxmlformats-officedocument.presentationml.tags+xml"/>
  <Override PartName="/ppt/tags/tag1320.xml" ContentType="application/vnd.openxmlformats-officedocument.presentationml.tags+xml"/>
  <Override PartName="/ppt/tags/tag1321.xml" ContentType="application/vnd.openxmlformats-officedocument.presentationml.tags+xml"/>
  <Override PartName="/ppt/tags/tag1322.xml" ContentType="application/vnd.openxmlformats-officedocument.presentationml.tags+xml"/>
  <Override PartName="/ppt/tags/tag1323.xml" ContentType="application/vnd.openxmlformats-officedocument.presentationml.tags+xml"/>
  <Override PartName="/ppt/tags/tag1324.xml" ContentType="application/vnd.openxmlformats-officedocument.presentationml.tags+xml"/>
  <Override PartName="/ppt/tags/tag1325.xml" ContentType="application/vnd.openxmlformats-officedocument.presentationml.tags+xml"/>
  <Override PartName="/ppt/tags/tag1326.xml" ContentType="application/vnd.openxmlformats-officedocument.presentationml.tags+xml"/>
  <Override PartName="/ppt/tags/tag1327.xml" ContentType="application/vnd.openxmlformats-officedocument.presentationml.tags+xml"/>
  <Override PartName="/ppt/tags/tag1328.xml" ContentType="application/vnd.openxmlformats-officedocument.presentationml.tags+xml"/>
  <Override PartName="/ppt/tags/tag1329.xml" ContentType="application/vnd.openxmlformats-officedocument.presentationml.tags+xml"/>
  <Override PartName="/ppt/tags/tag1330.xml" ContentType="application/vnd.openxmlformats-officedocument.presentationml.tags+xml"/>
  <Override PartName="/ppt/tags/tag1331.xml" ContentType="application/vnd.openxmlformats-officedocument.presentationml.tags+xml"/>
  <Override PartName="/ppt/tags/tag1332.xml" ContentType="application/vnd.openxmlformats-officedocument.presentationml.tags+xml"/>
  <Override PartName="/ppt/tags/tag1333.xml" ContentType="application/vnd.openxmlformats-officedocument.presentationml.tags+xml"/>
  <Override PartName="/ppt/tags/tag1334.xml" ContentType="application/vnd.openxmlformats-officedocument.presentationml.tags+xml"/>
  <Override PartName="/ppt/tags/tag1335.xml" ContentType="application/vnd.openxmlformats-officedocument.presentationml.tags+xml"/>
  <Override PartName="/ppt/tags/tag1336.xml" ContentType="application/vnd.openxmlformats-officedocument.presentationml.tags+xml"/>
  <Override PartName="/ppt/tags/tag1337.xml" ContentType="application/vnd.openxmlformats-officedocument.presentationml.tags+xml"/>
  <Override PartName="/ppt/tags/tag1338.xml" ContentType="application/vnd.openxmlformats-officedocument.presentationml.tags+xml"/>
  <Override PartName="/ppt/tags/tag1339.xml" ContentType="application/vnd.openxmlformats-officedocument.presentationml.tags+xml"/>
  <Override PartName="/ppt/tags/tag1340.xml" ContentType="application/vnd.openxmlformats-officedocument.presentationml.tags+xml"/>
  <Override PartName="/ppt/tags/tag1341.xml" ContentType="application/vnd.openxmlformats-officedocument.presentationml.tags+xml"/>
  <Override PartName="/ppt/tags/tag1342.xml" ContentType="application/vnd.openxmlformats-officedocument.presentationml.tags+xml"/>
  <Override PartName="/ppt/tags/tag1343.xml" ContentType="application/vnd.openxmlformats-officedocument.presentationml.tags+xml"/>
  <Override PartName="/ppt/tags/tag1344.xml" ContentType="application/vnd.openxmlformats-officedocument.presentationml.tags+xml"/>
  <Override PartName="/ppt/tags/tag1345.xml" ContentType="application/vnd.openxmlformats-officedocument.presentationml.tags+xml"/>
  <Override PartName="/ppt/tags/tag1346.xml" ContentType="application/vnd.openxmlformats-officedocument.presentationml.tags+xml"/>
  <Override PartName="/ppt/tags/tag1347.xml" ContentType="application/vnd.openxmlformats-officedocument.presentationml.tags+xml"/>
  <Override PartName="/ppt/tags/tag1348.xml" ContentType="application/vnd.openxmlformats-officedocument.presentationml.tags+xml"/>
  <Override PartName="/ppt/tags/tag1349.xml" ContentType="application/vnd.openxmlformats-officedocument.presentationml.tags+xml"/>
  <Override PartName="/ppt/tags/tag1350.xml" ContentType="application/vnd.openxmlformats-officedocument.presentationml.tags+xml"/>
  <Override PartName="/ppt/tags/tag1351.xml" ContentType="application/vnd.openxmlformats-officedocument.presentationml.tags+xml"/>
  <Override PartName="/ppt/tags/tag1352.xml" ContentType="application/vnd.openxmlformats-officedocument.presentationml.tags+xml"/>
  <Override PartName="/ppt/tags/tag1353.xml" ContentType="application/vnd.openxmlformats-officedocument.presentationml.tags+xml"/>
  <Override PartName="/ppt/tags/tag1354.xml" ContentType="application/vnd.openxmlformats-officedocument.presentationml.tags+xml"/>
  <Override PartName="/ppt/tags/tag1355.xml" ContentType="application/vnd.openxmlformats-officedocument.presentationml.tags+xml"/>
  <Override PartName="/ppt/tags/tag1356.xml" ContentType="application/vnd.openxmlformats-officedocument.presentationml.tags+xml"/>
  <Override PartName="/ppt/tags/tag1357.xml" ContentType="application/vnd.openxmlformats-officedocument.presentationml.tags+xml"/>
  <Override PartName="/ppt/tags/tag1358.xml" ContentType="application/vnd.openxmlformats-officedocument.presentationml.tags+xml"/>
  <Override PartName="/ppt/tags/tag1359.xml" ContentType="application/vnd.openxmlformats-officedocument.presentationml.tags+xml"/>
  <Override PartName="/ppt/tags/tag1360.xml" ContentType="application/vnd.openxmlformats-officedocument.presentationml.tags+xml"/>
  <Override PartName="/ppt/tags/tag1361.xml" ContentType="application/vnd.openxmlformats-officedocument.presentationml.tags+xml"/>
  <Override PartName="/ppt/tags/tag1362.xml" ContentType="application/vnd.openxmlformats-officedocument.presentationml.tags+xml"/>
  <Override PartName="/ppt/tags/tag1363.xml" ContentType="application/vnd.openxmlformats-officedocument.presentationml.tags+xml"/>
  <Override PartName="/ppt/tags/tag1364.xml" ContentType="application/vnd.openxmlformats-officedocument.presentationml.tags+xml"/>
  <Override PartName="/ppt/tags/tag1365.xml" ContentType="application/vnd.openxmlformats-officedocument.presentationml.tags+xml"/>
  <Override PartName="/ppt/tags/tag1366.xml" ContentType="application/vnd.openxmlformats-officedocument.presentationml.tags+xml"/>
  <Override PartName="/ppt/tags/tag1367.xml" ContentType="application/vnd.openxmlformats-officedocument.presentationml.tags+xml"/>
  <Override PartName="/ppt/tags/tag1368.xml" ContentType="application/vnd.openxmlformats-officedocument.presentationml.tags+xml"/>
  <Override PartName="/ppt/tags/tag1369.xml" ContentType="application/vnd.openxmlformats-officedocument.presentationml.tags+xml"/>
  <Override PartName="/ppt/tags/tag1370.xml" ContentType="application/vnd.openxmlformats-officedocument.presentationml.tags+xml"/>
  <Override PartName="/ppt/tags/tag1371.xml" ContentType="application/vnd.openxmlformats-officedocument.presentationml.tags+xml"/>
  <Override PartName="/ppt/tags/tag1372.xml" ContentType="application/vnd.openxmlformats-officedocument.presentationml.tags+xml"/>
  <Override PartName="/ppt/tags/tag1373.xml" ContentType="application/vnd.openxmlformats-officedocument.presentationml.tags+xml"/>
  <Override PartName="/ppt/tags/tag1374.xml" ContentType="application/vnd.openxmlformats-officedocument.presentationml.tags+xml"/>
  <Override PartName="/ppt/tags/tag1375.xml" ContentType="application/vnd.openxmlformats-officedocument.presentationml.tags+xml"/>
  <Override PartName="/ppt/tags/tag1376.xml" ContentType="application/vnd.openxmlformats-officedocument.presentationml.tags+xml"/>
  <Override PartName="/ppt/tags/tag1377.xml" ContentType="application/vnd.openxmlformats-officedocument.presentationml.tags+xml"/>
  <Override PartName="/ppt/tags/tag1378.xml" ContentType="application/vnd.openxmlformats-officedocument.presentationml.tags+xml"/>
  <Override PartName="/ppt/tags/tag1379.xml" ContentType="application/vnd.openxmlformats-officedocument.presentationml.tags+xml"/>
  <Override PartName="/ppt/tags/tag1380.xml" ContentType="application/vnd.openxmlformats-officedocument.presentationml.tags+xml"/>
  <Override PartName="/ppt/tags/tag1381.xml" ContentType="application/vnd.openxmlformats-officedocument.presentationml.tags+xml"/>
  <Override PartName="/ppt/tags/tag1382.xml" ContentType="application/vnd.openxmlformats-officedocument.presentationml.tags+xml"/>
  <Override PartName="/ppt/tags/tag1383.xml" ContentType="application/vnd.openxmlformats-officedocument.presentationml.tags+xml"/>
  <Override PartName="/ppt/tags/tag1384.xml" ContentType="application/vnd.openxmlformats-officedocument.presentationml.tags+xml"/>
  <Override PartName="/ppt/tags/tag1385.xml" ContentType="application/vnd.openxmlformats-officedocument.presentationml.tags+xml"/>
  <Override PartName="/ppt/tags/tag1386.xml" ContentType="application/vnd.openxmlformats-officedocument.presentationml.tags+xml"/>
  <Override PartName="/ppt/tags/tag1387.xml" ContentType="application/vnd.openxmlformats-officedocument.presentationml.tags+xml"/>
  <Override PartName="/ppt/tags/tag1388.xml" ContentType="application/vnd.openxmlformats-officedocument.presentationml.tags+xml"/>
  <Override PartName="/ppt/tags/tag1389.xml" ContentType="application/vnd.openxmlformats-officedocument.presentationml.tags+xml"/>
  <Override PartName="/ppt/tags/tag1390.xml" ContentType="application/vnd.openxmlformats-officedocument.presentationml.tags+xml"/>
  <Override PartName="/ppt/tags/tag1391.xml" ContentType="application/vnd.openxmlformats-officedocument.presentationml.tags+xml"/>
  <Override PartName="/ppt/tags/tag1392.xml" ContentType="application/vnd.openxmlformats-officedocument.presentationml.tags+xml"/>
  <Override PartName="/ppt/tags/tag1393.xml" ContentType="application/vnd.openxmlformats-officedocument.presentationml.tags+xml"/>
  <Override PartName="/ppt/tags/tag1394.xml" ContentType="application/vnd.openxmlformats-officedocument.presentationml.tags+xml"/>
  <Override PartName="/ppt/tags/tag1395.xml" ContentType="application/vnd.openxmlformats-officedocument.presentationml.tags+xml"/>
  <Override PartName="/ppt/tags/tag1396.xml" ContentType="application/vnd.openxmlformats-officedocument.presentationml.tags+xml"/>
  <Override PartName="/ppt/tags/tag1397.xml" ContentType="application/vnd.openxmlformats-officedocument.presentationml.tags+xml"/>
  <Override PartName="/ppt/tags/tag1398.xml" ContentType="application/vnd.openxmlformats-officedocument.presentationml.tags+xml"/>
  <Override PartName="/ppt/tags/tag1399.xml" ContentType="application/vnd.openxmlformats-officedocument.presentationml.tags+xml"/>
  <Override PartName="/ppt/tags/tag1400.xml" ContentType="application/vnd.openxmlformats-officedocument.presentationml.tags+xml"/>
  <Override PartName="/ppt/tags/tag1401.xml" ContentType="application/vnd.openxmlformats-officedocument.presentationml.tags+xml"/>
  <Override PartName="/ppt/tags/tag1402.xml" ContentType="application/vnd.openxmlformats-officedocument.presentationml.tags+xml"/>
  <Override PartName="/ppt/tags/tag1403.xml" ContentType="application/vnd.openxmlformats-officedocument.presentationml.tags+xml"/>
  <Override PartName="/ppt/tags/tag1404.xml" ContentType="application/vnd.openxmlformats-officedocument.presentationml.tags+xml"/>
  <Override PartName="/ppt/tags/tag1405.xml" ContentType="application/vnd.openxmlformats-officedocument.presentationml.tags+xml"/>
  <Override PartName="/ppt/tags/tag1406.xml" ContentType="application/vnd.openxmlformats-officedocument.presentationml.tags+xml"/>
  <Override PartName="/ppt/tags/tag1407.xml" ContentType="application/vnd.openxmlformats-officedocument.presentationml.tags+xml"/>
  <Override PartName="/ppt/tags/tag1408.xml" ContentType="application/vnd.openxmlformats-officedocument.presentationml.tags+xml"/>
  <Override PartName="/ppt/tags/tag1409.xml" ContentType="application/vnd.openxmlformats-officedocument.presentationml.tags+xml"/>
  <Override PartName="/ppt/tags/tag1410.xml" ContentType="application/vnd.openxmlformats-officedocument.presentationml.tags+xml"/>
  <Override PartName="/ppt/tags/tag1411.xml" ContentType="application/vnd.openxmlformats-officedocument.presentationml.tags+xml"/>
  <Override PartName="/ppt/tags/tag1412.xml" ContentType="application/vnd.openxmlformats-officedocument.presentationml.tags+xml"/>
  <Override PartName="/ppt/tags/tag1413.xml" ContentType="application/vnd.openxmlformats-officedocument.presentationml.tags+xml"/>
  <Override PartName="/ppt/tags/tag1414.xml" ContentType="application/vnd.openxmlformats-officedocument.presentationml.tags+xml"/>
  <Override PartName="/ppt/tags/tag1415.xml" ContentType="application/vnd.openxmlformats-officedocument.presentationml.tags+xml"/>
  <Override PartName="/ppt/tags/tag1416.xml" ContentType="application/vnd.openxmlformats-officedocument.presentationml.tags+xml"/>
  <Override PartName="/ppt/tags/tag1417.xml" ContentType="application/vnd.openxmlformats-officedocument.presentationml.tags+xml"/>
  <Override PartName="/ppt/tags/tag1418.xml" ContentType="application/vnd.openxmlformats-officedocument.presentationml.tags+xml"/>
  <Override PartName="/ppt/tags/tag1419.xml" ContentType="application/vnd.openxmlformats-officedocument.presentationml.tags+xml"/>
  <Override PartName="/ppt/tags/tag1420.xml" ContentType="application/vnd.openxmlformats-officedocument.presentationml.tags+xml"/>
  <Override PartName="/ppt/tags/tag1421.xml" ContentType="application/vnd.openxmlformats-officedocument.presentationml.tags+xml"/>
  <Override PartName="/ppt/tags/tag1422.xml" ContentType="application/vnd.openxmlformats-officedocument.presentationml.tags+xml"/>
  <Override PartName="/ppt/tags/tag1423.xml" ContentType="application/vnd.openxmlformats-officedocument.presentationml.tags+xml"/>
  <Override PartName="/ppt/tags/tag1424.xml" ContentType="application/vnd.openxmlformats-officedocument.presentationml.tags+xml"/>
  <Override PartName="/ppt/tags/tag1425.xml" ContentType="application/vnd.openxmlformats-officedocument.presentationml.tags+xml"/>
  <Override PartName="/ppt/tags/tag1426.xml" ContentType="application/vnd.openxmlformats-officedocument.presentationml.tags+xml"/>
  <Override PartName="/ppt/tags/tag1427.xml" ContentType="application/vnd.openxmlformats-officedocument.presentationml.tags+xml"/>
  <Override PartName="/ppt/tags/tag1428.xml" ContentType="application/vnd.openxmlformats-officedocument.presentationml.tags+xml"/>
  <Override PartName="/ppt/tags/tag1429.xml" ContentType="application/vnd.openxmlformats-officedocument.presentationml.tags+xml"/>
  <Override PartName="/ppt/tags/tag1430.xml" ContentType="application/vnd.openxmlformats-officedocument.presentationml.tags+xml"/>
  <Override PartName="/ppt/tags/tag1431.xml" ContentType="application/vnd.openxmlformats-officedocument.presentationml.tags+xml"/>
  <Override PartName="/ppt/tags/tag1432.xml" ContentType="application/vnd.openxmlformats-officedocument.presentationml.tags+xml"/>
  <Override PartName="/ppt/tags/tag1433.xml" ContentType="application/vnd.openxmlformats-officedocument.presentationml.tags+xml"/>
  <Override PartName="/ppt/tags/tag1434.xml" ContentType="application/vnd.openxmlformats-officedocument.presentationml.tags+xml"/>
  <Override PartName="/ppt/tags/tag1435.xml" ContentType="application/vnd.openxmlformats-officedocument.presentationml.tags+xml"/>
  <Override PartName="/ppt/tags/tag1436.xml" ContentType="application/vnd.openxmlformats-officedocument.presentationml.tags+xml"/>
  <Override PartName="/ppt/tags/tag1437.xml" ContentType="application/vnd.openxmlformats-officedocument.presentationml.tags+xml"/>
  <Override PartName="/ppt/tags/tag1438.xml" ContentType="application/vnd.openxmlformats-officedocument.presentationml.tags+xml"/>
  <Override PartName="/ppt/tags/tag1439.xml" ContentType="application/vnd.openxmlformats-officedocument.presentationml.tags+xml"/>
  <Override PartName="/ppt/tags/tag1440.xml" ContentType="application/vnd.openxmlformats-officedocument.presentationml.tags+xml"/>
  <Override PartName="/ppt/tags/tag1441.xml" ContentType="application/vnd.openxmlformats-officedocument.presentationml.tags+xml"/>
  <Override PartName="/ppt/tags/tag1442.xml" ContentType="application/vnd.openxmlformats-officedocument.presentationml.tags+xml"/>
  <Override PartName="/ppt/tags/tag1443.xml" ContentType="application/vnd.openxmlformats-officedocument.presentationml.tags+xml"/>
  <Override PartName="/ppt/tags/tag1444.xml" ContentType="application/vnd.openxmlformats-officedocument.presentationml.tags+xml"/>
  <Override PartName="/ppt/tags/tag1445.xml" ContentType="application/vnd.openxmlformats-officedocument.presentationml.tags+xml"/>
  <Override PartName="/ppt/tags/tag1446.xml" ContentType="application/vnd.openxmlformats-officedocument.presentationml.tags+xml"/>
  <Override PartName="/ppt/tags/tag1447.xml" ContentType="application/vnd.openxmlformats-officedocument.presentationml.tags+xml"/>
  <Override PartName="/ppt/tags/tag1448.xml" ContentType="application/vnd.openxmlformats-officedocument.presentationml.tags+xml"/>
  <Override PartName="/ppt/tags/tag1449.xml" ContentType="application/vnd.openxmlformats-officedocument.presentationml.tags+xml"/>
  <Override PartName="/ppt/tags/tag1450.xml" ContentType="application/vnd.openxmlformats-officedocument.presentationml.tags+xml"/>
  <Override PartName="/ppt/tags/tag1451.xml" ContentType="application/vnd.openxmlformats-officedocument.presentationml.tags+xml"/>
  <Override PartName="/ppt/tags/tag1452.xml" ContentType="application/vnd.openxmlformats-officedocument.presentationml.tags+xml"/>
  <Override PartName="/ppt/tags/tag1453.xml" ContentType="application/vnd.openxmlformats-officedocument.presentationml.tags+xml"/>
  <Override PartName="/ppt/tags/tag1454.xml" ContentType="application/vnd.openxmlformats-officedocument.presentationml.tags+xml"/>
  <Override PartName="/ppt/tags/tag1455.xml" ContentType="application/vnd.openxmlformats-officedocument.presentationml.tags+xml"/>
  <Override PartName="/ppt/tags/tag1456.xml" ContentType="application/vnd.openxmlformats-officedocument.presentationml.tags+xml"/>
  <Override PartName="/ppt/tags/tag1457.xml" ContentType="application/vnd.openxmlformats-officedocument.presentationml.tags+xml"/>
  <Override PartName="/ppt/tags/tag1458.xml" ContentType="application/vnd.openxmlformats-officedocument.presentationml.tags+xml"/>
  <Override PartName="/ppt/tags/tag1459.xml" ContentType="application/vnd.openxmlformats-officedocument.presentationml.tags+xml"/>
  <Override PartName="/ppt/tags/tag1460.xml" ContentType="application/vnd.openxmlformats-officedocument.presentationml.tags+xml"/>
  <Override PartName="/ppt/tags/tag1461.xml" ContentType="application/vnd.openxmlformats-officedocument.presentationml.tags+xml"/>
  <Override PartName="/ppt/tags/tag1462.xml" ContentType="application/vnd.openxmlformats-officedocument.presentationml.tags+xml"/>
  <Override PartName="/ppt/tags/tag1463.xml" ContentType="application/vnd.openxmlformats-officedocument.presentationml.tags+xml"/>
  <Override PartName="/ppt/tags/tag1464.xml" ContentType="application/vnd.openxmlformats-officedocument.presentationml.tags+xml"/>
  <Override PartName="/ppt/tags/tag1465.xml" ContentType="application/vnd.openxmlformats-officedocument.presentationml.tags+xml"/>
  <Override PartName="/ppt/tags/tag1466.xml" ContentType="application/vnd.openxmlformats-officedocument.presentationml.tags+xml"/>
  <Override PartName="/ppt/tags/tag1467.xml" ContentType="application/vnd.openxmlformats-officedocument.presentationml.tags+xml"/>
  <Override PartName="/ppt/tags/tag1468.xml" ContentType="application/vnd.openxmlformats-officedocument.presentationml.tags+xml"/>
  <Override PartName="/ppt/tags/tag1469.xml" ContentType="application/vnd.openxmlformats-officedocument.presentationml.tags+xml"/>
  <Override PartName="/ppt/tags/tag1470.xml" ContentType="application/vnd.openxmlformats-officedocument.presentationml.tags+xml"/>
  <Override PartName="/ppt/tags/tag1471.xml" ContentType="application/vnd.openxmlformats-officedocument.presentationml.tags+xml"/>
  <Override PartName="/ppt/tags/tag1472.xml" ContentType="application/vnd.openxmlformats-officedocument.presentationml.tags+xml"/>
  <Override PartName="/ppt/tags/tag1473.xml" ContentType="application/vnd.openxmlformats-officedocument.presentationml.tags+xml"/>
  <Override PartName="/ppt/tags/tag1474.xml" ContentType="application/vnd.openxmlformats-officedocument.presentationml.tags+xml"/>
  <Override PartName="/ppt/tags/tag1475.xml" ContentType="application/vnd.openxmlformats-officedocument.presentationml.tags+xml"/>
  <Override PartName="/ppt/tags/tag1476.xml" ContentType="application/vnd.openxmlformats-officedocument.presentationml.tags+xml"/>
  <Override PartName="/ppt/tags/tag1477.xml" ContentType="application/vnd.openxmlformats-officedocument.presentationml.tags+xml"/>
  <Override PartName="/ppt/tags/tag1478.xml" ContentType="application/vnd.openxmlformats-officedocument.presentationml.tags+xml"/>
  <Override PartName="/ppt/tags/tag1479.xml" ContentType="application/vnd.openxmlformats-officedocument.presentationml.tags+xml"/>
  <Override PartName="/ppt/tags/tag1480.xml" ContentType="application/vnd.openxmlformats-officedocument.presentationml.tags+xml"/>
  <Override PartName="/ppt/tags/tag1481.xml" ContentType="application/vnd.openxmlformats-officedocument.presentationml.tags+xml"/>
  <Override PartName="/ppt/tags/tag1482.xml" ContentType="application/vnd.openxmlformats-officedocument.presentationml.tags+xml"/>
  <Override PartName="/ppt/tags/tag1483.xml" ContentType="application/vnd.openxmlformats-officedocument.presentationml.tags+xml"/>
  <Override PartName="/ppt/tags/tag1484.xml" ContentType="application/vnd.openxmlformats-officedocument.presentationml.tags+xml"/>
  <Override PartName="/ppt/tags/tag1485.xml" ContentType="application/vnd.openxmlformats-officedocument.presentationml.tags+xml"/>
  <Override PartName="/ppt/tags/tag1486.xml" ContentType="application/vnd.openxmlformats-officedocument.presentationml.tags+xml"/>
  <Override PartName="/ppt/tags/tag1487.xml" ContentType="application/vnd.openxmlformats-officedocument.presentationml.tags+xml"/>
  <Override PartName="/ppt/tags/tag1488.xml" ContentType="application/vnd.openxmlformats-officedocument.presentationml.tags+xml"/>
  <Override PartName="/ppt/tags/tag1489.xml" ContentType="application/vnd.openxmlformats-officedocument.presentationml.tags+xml"/>
  <Override PartName="/ppt/tags/tag1490.xml" ContentType="application/vnd.openxmlformats-officedocument.presentationml.tags+xml"/>
  <Override PartName="/ppt/tags/tag1491.xml" ContentType="application/vnd.openxmlformats-officedocument.presentationml.tags+xml"/>
  <Override PartName="/ppt/tags/tag1492.xml" ContentType="application/vnd.openxmlformats-officedocument.presentationml.tags+xml"/>
  <Override PartName="/ppt/tags/tag1493.xml" ContentType="application/vnd.openxmlformats-officedocument.presentationml.tags+xml"/>
  <Override PartName="/ppt/tags/tag1494.xml" ContentType="application/vnd.openxmlformats-officedocument.presentationml.tags+xml"/>
  <Override PartName="/ppt/tags/tag1495.xml" ContentType="application/vnd.openxmlformats-officedocument.presentationml.tags+xml"/>
  <Override PartName="/ppt/tags/tag1496.xml" ContentType="application/vnd.openxmlformats-officedocument.presentationml.tags+xml"/>
  <Override PartName="/ppt/tags/tag1497.xml" ContentType="application/vnd.openxmlformats-officedocument.presentationml.tags+xml"/>
  <Override PartName="/ppt/tags/tag1498.xml" ContentType="application/vnd.openxmlformats-officedocument.presentationml.tags+xml"/>
  <Override PartName="/ppt/tags/tag1499.xml" ContentType="application/vnd.openxmlformats-officedocument.presentationml.tags+xml"/>
  <Override PartName="/ppt/tags/tag1500.xml" ContentType="application/vnd.openxmlformats-officedocument.presentationml.tags+xml"/>
  <Override PartName="/ppt/tags/tag1501.xml" ContentType="application/vnd.openxmlformats-officedocument.presentationml.tags+xml"/>
  <Override PartName="/ppt/tags/tag1502.xml" ContentType="application/vnd.openxmlformats-officedocument.presentationml.tags+xml"/>
  <Override PartName="/ppt/tags/tag1503.xml" ContentType="application/vnd.openxmlformats-officedocument.presentationml.tags+xml"/>
  <Override PartName="/ppt/tags/tag1504.xml" ContentType="application/vnd.openxmlformats-officedocument.presentationml.tags+xml"/>
  <Override PartName="/ppt/tags/tag1505.xml" ContentType="application/vnd.openxmlformats-officedocument.presentationml.tags+xml"/>
  <Override PartName="/ppt/tags/tag1506.xml" ContentType="application/vnd.openxmlformats-officedocument.presentationml.tags+xml"/>
  <Override PartName="/ppt/tags/tag1507.xml" ContentType="application/vnd.openxmlformats-officedocument.presentationml.tags+xml"/>
  <Override PartName="/ppt/tags/tag1508.xml" ContentType="application/vnd.openxmlformats-officedocument.presentationml.tags+xml"/>
  <Override PartName="/ppt/tags/tag1509.xml" ContentType="application/vnd.openxmlformats-officedocument.presentationml.tags+xml"/>
  <Override PartName="/ppt/tags/tag1510.xml" ContentType="application/vnd.openxmlformats-officedocument.presentationml.tags+xml"/>
  <Override PartName="/ppt/tags/tag1511.xml" ContentType="application/vnd.openxmlformats-officedocument.presentationml.tags+xml"/>
  <Override PartName="/ppt/tags/tag1512.xml" ContentType="application/vnd.openxmlformats-officedocument.presentationml.tags+xml"/>
  <Override PartName="/ppt/tags/tag1513.xml" ContentType="application/vnd.openxmlformats-officedocument.presentationml.tags+xml"/>
  <Override PartName="/ppt/tags/tag1514.xml" ContentType="application/vnd.openxmlformats-officedocument.presentationml.tags+xml"/>
  <Override PartName="/ppt/tags/tag1515.xml" ContentType="application/vnd.openxmlformats-officedocument.presentationml.tags+xml"/>
  <Override PartName="/ppt/tags/tag1516.xml" ContentType="application/vnd.openxmlformats-officedocument.presentationml.tags+xml"/>
  <Override PartName="/ppt/tags/tag1517.xml" ContentType="application/vnd.openxmlformats-officedocument.presentationml.tags+xml"/>
  <Override PartName="/ppt/tags/tag1518.xml" ContentType="application/vnd.openxmlformats-officedocument.presentationml.tags+xml"/>
  <Override PartName="/ppt/tags/tag1519.xml" ContentType="application/vnd.openxmlformats-officedocument.presentationml.tags+xml"/>
  <Override PartName="/ppt/tags/tag1520.xml" ContentType="application/vnd.openxmlformats-officedocument.presentationml.tags+xml"/>
  <Override PartName="/ppt/tags/tag1521.xml" ContentType="application/vnd.openxmlformats-officedocument.presentationml.tags+xml"/>
  <Override PartName="/ppt/tags/tag1522.xml" ContentType="application/vnd.openxmlformats-officedocument.presentationml.tags+xml"/>
  <Override PartName="/ppt/tags/tag1523.xml" ContentType="application/vnd.openxmlformats-officedocument.presentationml.tags+xml"/>
  <Override PartName="/ppt/tags/tag1524.xml" ContentType="application/vnd.openxmlformats-officedocument.presentationml.tags+xml"/>
  <Override PartName="/ppt/tags/tag1525.xml" ContentType="application/vnd.openxmlformats-officedocument.presentationml.tags+xml"/>
  <Override PartName="/ppt/tags/tag1526.xml" ContentType="application/vnd.openxmlformats-officedocument.presentationml.tags+xml"/>
  <Override PartName="/ppt/tags/tag1527.xml" ContentType="application/vnd.openxmlformats-officedocument.presentationml.tags+xml"/>
  <Override PartName="/ppt/tags/tag1528.xml" ContentType="application/vnd.openxmlformats-officedocument.presentationml.tags+xml"/>
  <Override PartName="/ppt/tags/tag1529.xml" ContentType="application/vnd.openxmlformats-officedocument.presentationml.tags+xml"/>
  <Override PartName="/ppt/tags/tag1530.xml" ContentType="application/vnd.openxmlformats-officedocument.presentationml.tags+xml"/>
  <Override PartName="/ppt/tags/tag1531.xml" ContentType="application/vnd.openxmlformats-officedocument.presentationml.tags+xml"/>
  <Override PartName="/ppt/tags/tag1532.xml" ContentType="application/vnd.openxmlformats-officedocument.presentationml.tags+xml"/>
  <Override PartName="/ppt/tags/tag1533.xml" ContentType="application/vnd.openxmlformats-officedocument.presentationml.tags+xml"/>
  <Override PartName="/ppt/tags/tag1534.xml" ContentType="application/vnd.openxmlformats-officedocument.presentationml.tags+xml"/>
  <Override PartName="/ppt/tags/tag1535.xml" ContentType="application/vnd.openxmlformats-officedocument.presentationml.tags+xml"/>
  <Override PartName="/ppt/tags/tag1536.xml" ContentType="application/vnd.openxmlformats-officedocument.presentationml.tags+xml"/>
  <Override PartName="/ppt/tags/tag1537.xml" ContentType="application/vnd.openxmlformats-officedocument.presentationml.tags+xml"/>
  <Override PartName="/ppt/tags/tag1538.xml" ContentType="application/vnd.openxmlformats-officedocument.presentationml.tags+xml"/>
  <Override PartName="/ppt/tags/tag1539.xml" ContentType="application/vnd.openxmlformats-officedocument.presentationml.tags+xml"/>
  <Override PartName="/ppt/tags/tag1540.xml" ContentType="application/vnd.openxmlformats-officedocument.presentationml.tags+xml"/>
  <Override PartName="/ppt/tags/tag1541.xml" ContentType="application/vnd.openxmlformats-officedocument.presentationml.tags+xml"/>
  <Override PartName="/ppt/tags/tag1542.xml" ContentType="application/vnd.openxmlformats-officedocument.presentationml.tags+xml"/>
  <Override PartName="/ppt/tags/tag1543.xml" ContentType="application/vnd.openxmlformats-officedocument.presentationml.tags+xml"/>
  <Override PartName="/ppt/tags/tag1544.xml" ContentType="application/vnd.openxmlformats-officedocument.presentationml.tags+xml"/>
  <Override PartName="/ppt/tags/tag1545.xml" ContentType="application/vnd.openxmlformats-officedocument.presentationml.tags+xml"/>
  <Override PartName="/ppt/tags/tag1546.xml" ContentType="application/vnd.openxmlformats-officedocument.presentationml.tags+xml"/>
  <Override PartName="/ppt/tags/tag1547.xml" ContentType="application/vnd.openxmlformats-officedocument.presentationml.tags+xml"/>
  <Override PartName="/ppt/tags/tag1548.xml" ContentType="application/vnd.openxmlformats-officedocument.presentationml.tags+xml"/>
  <Override PartName="/ppt/tags/tag1549.xml" ContentType="application/vnd.openxmlformats-officedocument.presentationml.tags+xml"/>
  <Override PartName="/ppt/tags/tag1550.xml" ContentType="application/vnd.openxmlformats-officedocument.presentationml.tags+xml"/>
  <Override PartName="/ppt/tags/tag1551.xml" ContentType="application/vnd.openxmlformats-officedocument.presentationml.tags+xml"/>
  <Override PartName="/ppt/tags/tag1552.xml" ContentType="application/vnd.openxmlformats-officedocument.presentationml.tags+xml"/>
  <Override PartName="/ppt/tags/tag1553.xml" ContentType="application/vnd.openxmlformats-officedocument.presentationml.tags+xml"/>
  <Override PartName="/ppt/tags/tag1554.xml" ContentType="application/vnd.openxmlformats-officedocument.presentationml.tags+xml"/>
  <Override PartName="/ppt/tags/tag1555.xml" ContentType="application/vnd.openxmlformats-officedocument.presentationml.tags+xml"/>
  <Override PartName="/ppt/tags/tag1556.xml" ContentType="application/vnd.openxmlformats-officedocument.presentationml.tags+xml"/>
  <Override PartName="/ppt/tags/tag1557.xml" ContentType="application/vnd.openxmlformats-officedocument.presentationml.tags+xml"/>
  <Override PartName="/ppt/tags/tag1558.xml" ContentType="application/vnd.openxmlformats-officedocument.presentationml.tags+xml"/>
  <Override PartName="/ppt/tags/tag1559.xml" ContentType="application/vnd.openxmlformats-officedocument.presentationml.tags+xml"/>
  <Override PartName="/ppt/tags/tag1560.xml" ContentType="application/vnd.openxmlformats-officedocument.presentationml.tags+xml"/>
  <Override PartName="/ppt/tags/tag1561.xml" ContentType="application/vnd.openxmlformats-officedocument.presentationml.tags+xml"/>
  <Override PartName="/ppt/tags/tag1562.xml" ContentType="application/vnd.openxmlformats-officedocument.presentationml.tags+xml"/>
  <Override PartName="/ppt/tags/tag1563.xml" ContentType="application/vnd.openxmlformats-officedocument.presentationml.tags+xml"/>
  <Override PartName="/ppt/tags/tag1564.xml" ContentType="application/vnd.openxmlformats-officedocument.presentationml.tags+xml"/>
  <Override PartName="/ppt/tags/tag1565.xml" ContentType="application/vnd.openxmlformats-officedocument.presentationml.tags+xml"/>
  <Override PartName="/ppt/tags/tag1566.xml" ContentType="application/vnd.openxmlformats-officedocument.presentationml.tags+xml"/>
  <Override PartName="/ppt/tags/tag1567.xml" ContentType="application/vnd.openxmlformats-officedocument.presentationml.tags+xml"/>
  <Override PartName="/ppt/tags/tag1568.xml" ContentType="application/vnd.openxmlformats-officedocument.presentationml.tags+xml"/>
  <Override PartName="/ppt/tags/tag1569.xml" ContentType="application/vnd.openxmlformats-officedocument.presentationml.tags+xml"/>
  <Override PartName="/ppt/tags/tag1570.xml" ContentType="application/vnd.openxmlformats-officedocument.presentationml.tags+xml"/>
  <Override PartName="/ppt/tags/tag1571.xml" ContentType="application/vnd.openxmlformats-officedocument.presentationml.tags+xml"/>
  <Override PartName="/ppt/tags/tag1572.xml" ContentType="application/vnd.openxmlformats-officedocument.presentationml.tags+xml"/>
  <Override PartName="/ppt/tags/tag1573.xml" ContentType="application/vnd.openxmlformats-officedocument.presentationml.tags+xml"/>
  <Override PartName="/ppt/tags/tag1574.xml" ContentType="application/vnd.openxmlformats-officedocument.presentationml.tags+xml"/>
  <Override PartName="/ppt/tags/tag1575.xml" ContentType="application/vnd.openxmlformats-officedocument.presentationml.tags+xml"/>
  <Override PartName="/ppt/tags/tag1576.xml" ContentType="application/vnd.openxmlformats-officedocument.presentationml.tags+xml"/>
  <Override PartName="/ppt/tags/tag1577.xml" ContentType="application/vnd.openxmlformats-officedocument.presentationml.tags+xml"/>
  <Override PartName="/ppt/tags/tag1578.xml" ContentType="application/vnd.openxmlformats-officedocument.presentationml.tags+xml"/>
  <Override PartName="/ppt/tags/tag1579.xml" ContentType="application/vnd.openxmlformats-officedocument.presentationml.tags+xml"/>
  <Override PartName="/ppt/tags/tag1580.xml" ContentType="application/vnd.openxmlformats-officedocument.presentationml.tags+xml"/>
  <Override PartName="/ppt/tags/tag1581.xml" ContentType="application/vnd.openxmlformats-officedocument.presentationml.tags+xml"/>
  <Override PartName="/ppt/tags/tag1582.xml" ContentType="application/vnd.openxmlformats-officedocument.presentationml.tags+xml"/>
  <Override PartName="/ppt/tags/tag1583.xml" ContentType="application/vnd.openxmlformats-officedocument.presentationml.tags+xml"/>
  <Override PartName="/ppt/tags/tag1584.xml" ContentType="application/vnd.openxmlformats-officedocument.presentationml.tags+xml"/>
  <Override PartName="/ppt/tags/tag1585.xml" ContentType="application/vnd.openxmlformats-officedocument.presentationml.tags+xml"/>
  <Override PartName="/ppt/tags/tag1586.xml" ContentType="application/vnd.openxmlformats-officedocument.presentationml.tags+xml"/>
  <Override PartName="/ppt/tags/tag1587.xml" ContentType="application/vnd.openxmlformats-officedocument.presentationml.tags+xml"/>
  <Override PartName="/ppt/tags/tag1588.xml" ContentType="application/vnd.openxmlformats-officedocument.presentationml.tags+xml"/>
  <Override PartName="/ppt/tags/tag1589.xml" ContentType="application/vnd.openxmlformats-officedocument.presentationml.tags+xml"/>
  <Override PartName="/ppt/tags/tag1590.xml" ContentType="application/vnd.openxmlformats-officedocument.presentationml.tags+xml"/>
  <Override PartName="/ppt/tags/tag1591.xml" ContentType="application/vnd.openxmlformats-officedocument.presentationml.tags+xml"/>
  <Override PartName="/ppt/tags/tag1592.xml" ContentType="application/vnd.openxmlformats-officedocument.presentationml.tags+xml"/>
  <Override PartName="/ppt/tags/tag1593.xml" ContentType="application/vnd.openxmlformats-officedocument.presentationml.tags+xml"/>
  <Override PartName="/ppt/tags/tag1594.xml" ContentType="application/vnd.openxmlformats-officedocument.presentationml.tags+xml"/>
  <Override PartName="/ppt/tags/tag1595.xml" ContentType="application/vnd.openxmlformats-officedocument.presentationml.tags+xml"/>
  <Override PartName="/ppt/tags/tag1596.xml" ContentType="application/vnd.openxmlformats-officedocument.presentationml.tags+xml"/>
  <Override PartName="/ppt/tags/tag1597.xml" ContentType="application/vnd.openxmlformats-officedocument.presentationml.tags+xml"/>
  <Override PartName="/ppt/tags/tag1598.xml" ContentType="application/vnd.openxmlformats-officedocument.presentationml.tags+xml"/>
  <Override PartName="/ppt/tags/tag1599.xml" ContentType="application/vnd.openxmlformats-officedocument.presentationml.tags+xml"/>
  <Override PartName="/ppt/tags/tag1600.xml" ContentType="application/vnd.openxmlformats-officedocument.presentationml.tags+xml"/>
  <Override PartName="/ppt/tags/tag1601.xml" ContentType="application/vnd.openxmlformats-officedocument.presentationml.tags+xml"/>
  <Override PartName="/ppt/tags/tag1602.xml" ContentType="application/vnd.openxmlformats-officedocument.presentationml.tags+xml"/>
  <Override PartName="/ppt/tags/tag1603.xml" ContentType="application/vnd.openxmlformats-officedocument.presentationml.tags+xml"/>
  <Override PartName="/ppt/tags/tag1604.xml" ContentType="application/vnd.openxmlformats-officedocument.presentationml.tags+xml"/>
  <Override PartName="/ppt/tags/tag1605.xml" ContentType="application/vnd.openxmlformats-officedocument.presentationml.tags+xml"/>
  <Override PartName="/ppt/tags/tag1606.xml" ContentType="application/vnd.openxmlformats-officedocument.presentationml.tags+xml"/>
  <Override PartName="/ppt/tags/tag1607.xml" ContentType="application/vnd.openxmlformats-officedocument.presentationml.tags+xml"/>
  <Override PartName="/ppt/tags/tag1608.xml" ContentType="application/vnd.openxmlformats-officedocument.presentationml.tags+xml"/>
  <Override PartName="/ppt/tags/tag1609.xml" ContentType="application/vnd.openxmlformats-officedocument.presentationml.tags+xml"/>
  <Override PartName="/ppt/tags/tag1610.xml" ContentType="application/vnd.openxmlformats-officedocument.presentationml.tags+xml"/>
  <Override PartName="/ppt/tags/tag1611.xml" ContentType="application/vnd.openxmlformats-officedocument.presentationml.tags+xml"/>
  <Override PartName="/ppt/tags/tag1612.xml" ContentType="application/vnd.openxmlformats-officedocument.presentationml.tags+xml"/>
  <Override PartName="/ppt/tags/tag1613.xml" ContentType="application/vnd.openxmlformats-officedocument.presentationml.tags+xml"/>
  <Override PartName="/ppt/tags/tag1614.xml" ContentType="application/vnd.openxmlformats-officedocument.presentationml.tags+xml"/>
  <Override PartName="/ppt/tags/tag1615.xml" ContentType="application/vnd.openxmlformats-officedocument.presentationml.tags+xml"/>
  <Override PartName="/ppt/tags/tag1616.xml" ContentType="application/vnd.openxmlformats-officedocument.presentationml.tags+xml"/>
  <Override PartName="/ppt/tags/tag1617.xml" ContentType="application/vnd.openxmlformats-officedocument.presentationml.tags+xml"/>
  <Override PartName="/ppt/tags/tag1618.xml" ContentType="application/vnd.openxmlformats-officedocument.presentationml.tags+xml"/>
  <Override PartName="/ppt/notesSlides/notesSlide14.xml" ContentType="application/vnd.openxmlformats-officedocument.presentationml.notesSlide+xml"/>
  <Override PartName="/ppt/tags/tag1619.xml" ContentType="application/vnd.openxmlformats-officedocument.presentationml.tags+xml"/>
  <Override PartName="/ppt/tags/tag1620.xml" ContentType="application/vnd.openxmlformats-officedocument.presentationml.tags+xml"/>
  <Override PartName="/ppt/tags/tag1621.xml" ContentType="application/vnd.openxmlformats-officedocument.presentationml.tags+xml"/>
  <Override PartName="/ppt/tags/tag1622.xml" ContentType="application/vnd.openxmlformats-officedocument.presentationml.tags+xml"/>
  <Override PartName="/ppt/tags/tag1623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96" r:id="rId3"/>
    <p:sldId id="265" r:id="rId4"/>
    <p:sldId id="314" r:id="rId5"/>
    <p:sldId id="297" r:id="rId6"/>
    <p:sldId id="323" r:id="rId7"/>
    <p:sldId id="324" r:id="rId8"/>
    <p:sldId id="331" r:id="rId9"/>
    <p:sldId id="336" r:id="rId10"/>
    <p:sldId id="298" r:id="rId11"/>
    <p:sldId id="275" r:id="rId12"/>
    <p:sldId id="277" r:id="rId13"/>
    <p:sldId id="278" r:id="rId14"/>
    <p:sldId id="281" r:id="rId15"/>
    <p:sldId id="269" r:id="rId16"/>
    <p:sldId id="284" r:id="rId17"/>
    <p:sldId id="305" r:id="rId18"/>
    <p:sldId id="285" r:id="rId19"/>
    <p:sldId id="294" r:id="rId20"/>
    <p:sldId id="307" r:id="rId21"/>
    <p:sldId id="287" r:id="rId22"/>
    <p:sldId id="332" r:id="rId23"/>
    <p:sldId id="310" r:id="rId24"/>
    <p:sldId id="318" r:id="rId25"/>
    <p:sldId id="320" r:id="rId26"/>
    <p:sldId id="334" r:id="rId27"/>
    <p:sldId id="306" r:id="rId28"/>
    <p:sldId id="259" r:id="rId29"/>
    <p:sldId id="257" r:id="rId30"/>
    <p:sldId id="262" r:id="rId31"/>
    <p:sldId id="271" r:id="rId32"/>
    <p:sldId id="317" r:id="rId33"/>
    <p:sldId id="321" r:id="rId34"/>
    <p:sldId id="313" r:id="rId35"/>
    <p:sldId id="315" r:id="rId36"/>
    <p:sldId id="325" r:id="rId37"/>
    <p:sldId id="326" r:id="rId38"/>
    <p:sldId id="329" r:id="rId39"/>
    <p:sldId id="327" r:id="rId40"/>
    <p:sldId id="328" r:id="rId41"/>
    <p:sldId id="330" r:id="rId42"/>
    <p:sldId id="333" r:id="rId43"/>
    <p:sldId id="311" r:id="rId44"/>
    <p:sldId id="335" r:id="rId45"/>
  </p:sldIdLst>
  <p:sldSz cx="12192000" cy="6858000"/>
  <p:notesSz cx="6797675" cy="98726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FF0000"/>
    <a:srgbClr val="FFFF00"/>
    <a:srgbClr val="FFCCCC"/>
    <a:srgbClr val="FFFFFF"/>
    <a:srgbClr val="FF99FF"/>
    <a:srgbClr val="99CCFF"/>
    <a:srgbClr val="6600FF"/>
    <a:srgbClr val="4987BF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56" autoAdjust="0"/>
  </p:normalViewPr>
  <p:slideViewPr>
    <p:cSldViewPr snapToGrid="0">
      <p:cViewPr varScale="1">
        <p:scale>
          <a:sx n="50" d="100"/>
          <a:sy n="50" d="100"/>
        </p:scale>
        <p:origin x="787" y="2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1F6725-2D74-454B-9E61-5E3CF8BAFF63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C1762-3804-4D1E-8E3C-F6E9A7520A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6066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535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300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3719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408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4554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482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8885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697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9343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1183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7358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85167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3413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24562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C1762-3804-4D1E-8E3C-F6E9A7520A12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7846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0401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554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714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3058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917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0650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663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3248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7623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9303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0824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DBFB6-C86D-4DEE-8065-D7DB6E5E8AAE}" type="datetimeFigureOut">
              <a:rPr lang="zh-TW" altLang="en-US" smtClean="0"/>
              <a:t>2019/9/19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00430-4B17-46D0-8636-70B3B0DDAF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861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8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tags" Target="../tags/tag37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tags" Target="../tags/tag36.xml"/><Relationship Id="rId17" Type="http://schemas.openxmlformats.org/officeDocument/2006/relationships/image" Target="../media/image14.jpeg"/><Relationship Id="rId2" Type="http://schemas.openxmlformats.org/officeDocument/2006/relationships/tags" Target="../tags/tag26.xml"/><Relationship Id="rId16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tags" Target="../tags/tag35.xml"/><Relationship Id="rId5" Type="http://schemas.openxmlformats.org/officeDocument/2006/relationships/tags" Target="../tags/tag29.xml"/><Relationship Id="rId15" Type="http://schemas.openxmlformats.org/officeDocument/2006/relationships/tags" Target="../tags/tag39.xml"/><Relationship Id="rId10" Type="http://schemas.openxmlformats.org/officeDocument/2006/relationships/tags" Target="../tags/tag34.xml"/><Relationship Id="rId4" Type="http://schemas.openxmlformats.org/officeDocument/2006/relationships/tags" Target="../tags/tag28.xml"/><Relationship Id="rId9" Type="http://schemas.openxmlformats.org/officeDocument/2006/relationships/tags" Target="../tags/tag33.xml"/><Relationship Id="rId14" Type="http://schemas.openxmlformats.org/officeDocument/2006/relationships/tags" Target="../tags/tag3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0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notesSlide" Target="../notesSlides/notesSlide11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7" Type="http://schemas.openxmlformats.org/officeDocument/2006/relationships/notesSlide" Target="../notesSlides/notesSlide12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55.xml"/><Relationship Id="rId4" Type="http://schemas.openxmlformats.org/officeDocument/2006/relationships/tags" Target="../tags/tag5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58.xml"/><Relationship Id="rId7" Type="http://schemas.openxmlformats.org/officeDocument/2006/relationships/image" Target="../media/image3.png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67.xml"/><Relationship Id="rId13" Type="http://schemas.openxmlformats.org/officeDocument/2006/relationships/tags" Target="../tags/tag72.xml"/><Relationship Id="rId3" Type="http://schemas.openxmlformats.org/officeDocument/2006/relationships/tags" Target="../tags/tag62.xml"/><Relationship Id="rId7" Type="http://schemas.openxmlformats.org/officeDocument/2006/relationships/tags" Target="../tags/tag66.xml"/><Relationship Id="rId12" Type="http://schemas.openxmlformats.org/officeDocument/2006/relationships/tags" Target="../tags/tag71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tags" Target="../tags/tag65.xml"/><Relationship Id="rId11" Type="http://schemas.openxmlformats.org/officeDocument/2006/relationships/tags" Target="../tags/tag70.xml"/><Relationship Id="rId5" Type="http://schemas.openxmlformats.org/officeDocument/2006/relationships/tags" Target="../tags/tag64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69.xml"/><Relationship Id="rId4" Type="http://schemas.openxmlformats.org/officeDocument/2006/relationships/tags" Target="../tags/tag63.xml"/><Relationship Id="rId9" Type="http://schemas.openxmlformats.org/officeDocument/2006/relationships/tags" Target="../tags/tag68.xml"/><Relationship Id="rId14" Type="http://schemas.openxmlformats.org/officeDocument/2006/relationships/tags" Target="../tags/tag7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tags" Target="../tags/tag81.xml"/><Relationship Id="rId13" Type="http://schemas.openxmlformats.org/officeDocument/2006/relationships/tags" Target="../tags/tag86.xml"/><Relationship Id="rId18" Type="http://schemas.openxmlformats.org/officeDocument/2006/relationships/tags" Target="../tags/tag91.xml"/><Relationship Id="rId26" Type="http://schemas.openxmlformats.org/officeDocument/2006/relationships/tags" Target="../tags/tag99.xml"/><Relationship Id="rId39" Type="http://schemas.openxmlformats.org/officeDocument/2006/relationships/tags" Target="../tags/tag112.xml"/><Relationship Id="rId3" Type="http://schemas.openxmlformats.org/officeDocument/2006/relationships/tags" Target="../tags/tag76.xml"/><Relationship Id="rId21" Type="http://schemas.openxmlformats.org/officeDocument/2006/relationships/tags" Target="../tags/tag94.xml"/><Relationship Id="rId34" Type="http://schemas.openxmlformats.org/officeDocument/2006/relationships/tags" Target="../tags/tag107.xml"/><Relationship Id="rId42" Type="http://schemas.openxmlformats.org/officeDocument/2006/relationships/image" Target="../media/image22.jpg"/><Relationship Id="rId7" Type="http://schemas.openxmlformats.org/officeDocument/2006/relationships/tags" Target="../tags/tag80.xml"/><Relationship Id="rId12" Type="http://schemas.openxmlformats.org/officeDocument/2006/relationships/tags" Target="../tags/tag85.xml"/><Relationship Id="rId17" Type="http://schemas.openxmlformats.org/officeDocument/2006/relationships/tags" Target="../tags/tag90.xml"/><Relationship Id="rId25" Type="http://schemas.openxmlformats.org/officeDocument/2006/relationships/tags" Target="../tags/tag98.xml"/><Relationship Id="rId33" Type="http://schemas.openxmlformats.org/officeDocument/2006/relationships/tags" Target="../tags/tag106.xml"/><Relationship Id="rId38" Type="http://schemas.openxmlformats.org/officeDocument/2006/relationships/tags" Target="../tags/tag111.xml"/><Relationship Id="rId2" Type="http://schemas.openxmlformats.org/officeDocument/2006/relationships/tags" Target="../tags/tag75.xml"/><Relationship Id="rId16" Type="http://schemas.openxmlformats.org/officeDocument/2006/relationships/tags" Target="../tags/tag89.xml"/><Relationship Id="rId20" Type="http://schemas.openxmlformats.org/officeDocument/2006/relationships/tags" Target="../tags/tag93.xml"/><Relationship Id="rId29" Type="http://schemas.openxmlformats.org/officeDocument/2006/relationships/tags" Target="../tags/tag102.xml"/><Relationship Id="rId41" Type="http://schemas.openxmlformats.org/officeDocument/2006/relationships/slideLayout" Target="../slideLayouts/slideLayout7.xml"/><Relationship Id="rId1" Type="http://schemas.openxmlformats.org/officeDocument/2006/relationships/tags" Target="../tags/tag74.xml"/><Relationship Id="rId6" Type="http://schemas.openxmlformats.org/officeDocument/2006/relationships/tags" Target="../tags/tag79.xml"/><Relationship Id="rId11" Type="http://schemas.openxmlformats.org/officeDocument/2006/relationships/tags" Target="../tags/tag84.xml"/><Relationship Id="rId24" Type="http://schemas.openxmlformats.org/officeDocument/2006/relationships/tags" Target="../tags/tag97.xml"/><Relationship Id="rId32" Type="http://schemas.openxmlformats.org/officeDocument/2006/relationships/tags" Target="../tags/tag105.xml"/><Relationship Id="rId37" Type="http://schemas.openxmlformats.org/officeDocument/2006/relationships/tags" Target="../tags/tag110.xml"/><Relationship Id="rId40" Type="http://schemas.openxmlformats.org/officeDocument/2006/relationships/tags" Target="../tags/tag113.xml"/><Relationship Id="rId5" Type="http://schemas.openxmlformats.org/officeDocument/2006/relationships/tags" Target="../tags/tag78.xml"/><Relationship Id="rId15" Type="http://schemas.openxmlformats.org/officeDocument/2006/relationships/tags" Target="../tags/tag88.xml"/><Relationship Id="rId23" Type="http://schemas.openxmlformats.org/officeDocument/2006/relationships/tags" Target="../tags/tag96.xml"/><Relationship Id="rId28" Type="http://schemas.openxmlformats.org/officeDocument/2006/relationships/tags" Target="../tags/tag101.xml"/><Relationship Id="rId36" Type="http://schemas.openxmlformats.org/officeDocument/2006/relationships/tags" Target="../tags/tag109.xml"/><Relationship Id="rId10" Type="http://schemas.openxmlformats.org/officeDocument/2006/relationships/tags" Target="../tags/tag83.xml"/><Relationship Id="rId19" Type="http://schemas.openxmlformats.org/officeDocument/2006/relationships/tags" Target="../tags/tag92.xml"/><Relationship Id="rId31" Type="http://schemas.openxmlformats.org/officeDocument/2006/relationships/tags" Target="../tags/tag104.xml"/><Relationship Id="rId4" Type="http://schemas.openxmlformats.org/officeDocument/2006/relationships/tags" Target="../tags/tag77.xml"/><Relationship Id="rId9" Type="http://schemas.openxmlformats.org/officeDocument/2006/relationships/tags" Target="../tags/tag82.xml"/><Relationship Id="rId14" Type="http://schemas.openxmlformats.org/officeDocument/2006/relationships/tags" Target="../tags/tag87.xml"/><Relationship Id="rId22" Type="http://schemas.openxmlformats.org/officeDocument/2006/relationships/tags" Target="../tags/tag95.xml"/><Relationship Id="rId27" Type="http://schemas.openxmlformats.org/officeDocument/2006/relationships/tags" Target="../tags/tag100.xml"/><Relationship Id="rId30" Type="http://schemas.openxmlformats.org/officeDocument/2006/relationships/tags" Target="../tags/tag103.xml"/><Relationship Id="rId35" Type="http://schemas.openxmlformats.org/officeDocument/2006/relationships/tags" Target="../tags/tag108.xml"/><Relationship Id="rId43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13" Type="http://schemas.openxmlformats.org/officeDocument/2006/relationships/tags" Target="../tags/tag126.xml"/><Relationship Id="rId18" Type="http://schemas.openxmlformats.org/officeDocument/2006/relationships/tags" Target="../tags/tag131.xml"/><Relationship Id="rId26" Type="http://schemas.openxmlformats.org/officeDocument/2006/relationships/tags" Target="../tags/tag139.xml"/><Relationship Id="rId39" Type="http://schemas.openxmlformats.org/officeDocument/2006/relationships/tags" Target="../tags/tag152.xml"/><Relationship Id="rId3" Type="http://schemas.openxmlformats.org/officeDocument/2006/relationships/tags" Target="../tags/tag116.xml"/><Relationship Id="rId21" Type="http://schemas.openxmlformats.org/officeDocument/2006/relationships/tags" Target="../tags/tag134.xml"/><Relationship Id="rId34" Type="http://schemas.openxmlformats.org/officeDocument/2006/relationships/tags" Target="../tags/tag147.xml"/><Relationship Id="rId42" Type="http://schemas.openxmlformats.org/officeDocument/2006/relationships/tags" Target="../tags/tag155.xml"/><Relationship Id="rId47" Type="http://schemas.openxmlformats.org/officeDocument/2006/relationships/tags" Target="../tags/tag160.xml"/><Relationship Id="rId50" Type="http://schemas.openxmlformats.org/officeDocument/2006/relationships/image" Target="../media/image9.png"/><Relationship Id="rId7" Type="http://schemas.openxmlformats.org/officeDocument/2006/relationships/tags" Target="../tags/tag120.xml"/><Relationship Id="rId12" Type="http://schemas.openxmlformats.org/officeDocument/2006/relationships/tags" Target="../tags/tag125.xml"/><Relationship Id="rId17" Type="http://schemas.openxmlformats.org/officeDocument/2006/relationships/tags" Target="../tags/tag130.xml"/><Relationship Id="rId25" Type="http://schemas.openxmlformats.org/officeDocument/2006/relationships/tags" Target="../tags/tag138.xml"/><Relationship Id="rId33" Type="http://schemas.openxmlformats.org/officeDocument/2006/relationships/tags" Target="../tags/tag146.xml"/><Relationship Id="rId38" Type="http://schemas.openxmlformats.org/officeDocument/2006/relationships/tags" Target="../tags/tag151.xml"/><Relationship Id="rId46" Type="http://schemas.openxmlformats.org/officeDocument/2006/relationships/tags" Target="../tags/tag159.xml"/><Relationship Id="rId2" Type="http://schemas.openxmlformats.org/officeDocument/2006/relationships/tags" Target="../tags/tag115.xml"/><Relationship Id="rId16" Type="http://schemas.openxmlformats.org/officeDocument/2006/relationships/tags" Target="../tags/tag129.xml"/><Relationship Id="rId20" Type="http://schemas.openxmlformats.org/officeDocument/2006/relationships/tags" Target="../tags/tag133.xml"/><Relationship Id="rId29" Type="http://schemas.openxmlformats.org/officeDocument/2006/relationships/tags" Target="../tags/tag142.xml"/><Relationship Id="rId41" Type="http://schemas.openxmlformats.org/officeDocument/2006/relationships/tags" Target="../tags/tag154.xml"/><Relationship Id="rId1" Type="http://schemas.openxmlformats.org/officeDocument/2006/relationships/tags" Target="../tags/tag114.xml"/><Relationship Id="rId6" Type="http://schemas.openxmlformats.org/officeDocument/2006/relationships/tags" Target="../tags/tag119.xml"/><Relationship Id="rId11" Type="http://schemas.openxmlformats.org/officeDocument/2006/relationships/tags" Target="../tags/tag124.xml"/><Relationship Id="rId24" Type="http://schemas.openxmlformats.org/officeDocument/2006/relationships/tags" Target="../tags/tag137.xml"/><Relationship Id="rId32" Type="http://schemas.openxmlformats.org/officeDocument/2006/relationships/tags" Target="../tags/tag145.xml"/><Relationship Id="rId37" Type="http://schemas.openxmlformats.org/officeDocument/2006/relationships/tags" Target="../tags/tag150.xml"/><Relationship Id="rId40" Type="http://schemas.openxmlformats.org/officeDocument/2006/relationships/tags" Target="../tags/tag153.xml"/><Relationship Id="rId45" Type="http://schemas.openxmlformats.org/officeDocument/2006/relationships/tags" Target="../tags/tag158.xml"/><Relationship Id="rId5" Type="http://schemas.openxmlformats.org/officeDocument/2006/relationships/tags" Target="../tags/tag118.xml"/><Relationship Id="rId15" Type="http://schemas.openxmlformats.org/officeDocument/2006/relationships/tags" Target="../tags/tag128.xml"/><Relationship Id="rId23" Type="http://schemas.openxmlformats.org/officeDocument/2006/relationships/tags" Target="../tags/tag136.xml"/><Relationship Id="rId28" Type="http://schemas.openxmlformats.org/officeDocument/2006/relationships/tags" Target="../tags/tag141.xml"/><Relationship Id="rId36" Type="http://schemas.openxmlformats.org/officeDocument/2006/relationships/tags" Target="../tags/tag149.xml"/><Relationship Id="rId49" Type="http://schemas.openxmlformats.org/officeDocument/2006/relationships/slideLayout" Target="../slideLayouts/slideLayout7.xml"/><Relationship Id="rId10" Type="http://schemas.openxmlformats.org/officeDocument/2006/relationships/tags" Target="../tags/tag123.xml"/><Relationship Id="rId19" Type="http://schemas.openxmlformats.org/officeDocument/2006/relationships/tags" Target="../tags/tag132.xml"/><Relationship Id="rId31" Type="http://schemas.openxmlformats.org/officeDocument/2006/relationships/tags" Target="../tags/tag144.xml"/><Relationship Id="rId44" Type="http://schemas.openxmlformats.org/officeDocument/2006/relationships/tags" Target="../tags/tag157.xml"/><Relationship Id="rId52" Type="http://schemas.openxmlformats.org/officeDocument/2006/relationships/image" Target="../media/image24.jpeg"/><Relationship Id="rId4" Type="http://schemas.openxmlformats.org/officeDocument/2006/relationships/tags" Target="../tags/tag117.xml"/><Relationship Id="rId9" Type="http://schemas.openxmlformats.org/officeDocument/2006/relationships/tags" Target="../tags/tag122.xml"/><Relationship Id="rId14" Type="http://schemas.openxmlformats.org/officeDocument/2006/relationships/tags" Target="../tags/tag127.xml"/><Relationship Id="rId22" Type="http://schemas.openxmlformats.org/officeDocument/2006/relationships/tags" Target="../tags/tag135.xml"/><Relationship Id="rId27" Type="http://schemas.openxmlformats.org/officeDocument/2006/relationships/tags" Target="../tags/tag140.xml"/><Relationship Id="rId30" Type="http://schemas.openxmlformats.org/officeDocument/2006/relationships/tags" Target="../tags/tag143.xml"/><Relationship Id="rId35" Type="http://schemas.openxmlformats.org/officeDocument/2006/relationships/tags" Target="../tags/tag148.xml"/><Relationship Id="rId43" Type="http://schemas.openxmlformats.org/officeDocument/2006/relationships/tags" Target="../tags/tag156.xml"/><Relationship Id="rId48" Type="http://schemas.openxmlformats.org/officeDocument/2006/relationships/tags" Target="../tags/tag161.xml"/><Relationship Id="rId8" Type="http://schemas.openxmlformats.org/officeDocument/2006/relationships/tags" Target="../tags/tag121.xml"/><Relationship Id="rId51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117" Type="http://schemas.openxmlformats.org/officeDocument/2006/relationships/tags" Target="../tags/tag279.xml"/><Relationship Id="rId21" Type="http://schemas.openxmlformats.org/officeDocument/2006/relationships/tags" Target="../tags/tag183.xml"/><Relationship Id="rId42" Type="http://schemas.openxmlformats.org/officeDocument/2006/relationships/tags" Target="../tags/tag204.xml"/><Relationship Id="rId63" Type="http://schemas.openxmlformats.org/officeDocument/2006/relationships/tags" Target="../tags/tag225.xml"/><Relationship Id="rId84" Type="http://schemas.openxmlformats.org/officeDocument/2006/relationships/tags" Target="../tags/tag246.xml"/><Relationship Id="rId138" Type="http://schemas.openxmlformats.org/officeDocument/2006/relationships/tags" Target="../tags/tag300.xml"/><Relationship Id="rId159" Type="http://schemas.openxmlformats.org/officeDocument/2006/relationships/tags" Target="../tags/tag321.xml"/><Relationship Id="rId170" Type="http://schemas.openxmlformats.org/officeDocument/2006/relationships/tags" Target="../tags/tag332.xml"/><Relationship Id="rId191" Type="http://schemas.openxmlformats.org/officeDocument/2006/relationships/tags" Target="../tags/tag353.xml"/><Relationship Id="rId205" Type="http://schemas.openxmlformats.org/officeDocument/2006/relationships/tags" Target="../tags/tag367.xml"/><Relationship Id="rId226" Type="http://schemas.openxmlformats.org/officeDocument/2006/relationships/tags" Target="../tags/tag388.xml"/><Relationship Id="rId247" Type="http://schemas.openxmlformats.org/officeDocument/2006/relationships/tags" Target="../tags/tag409.xml"/><Relationship Id="rId107" Type="http://schemas.openxmlformats.org/officeDocument/2006/relationships/tags" Target="../tags/tag269.xml"/><Relationship Id="rId268" Type="http://schemas.openxmlformats.org/officeDocument/2006/relationships/tags" Target="../tags/tag430.xml"/><Relationship Id="rId289" Type="http://schemas.openxmlformats.org/officeDocument/2006/relationships/slideLayout" Target="../slideLayouts/slideLayout7.xml"/><Relationship Id="rId11" Type="http://schemas.openxmlformats.org/officeDocument/2006/relationships/tags" Target="../tags/tag173.xml"/><Relationship Id="rId32" Type="http://schemas.openxmlformats.org/officeDocument/2006/relationships/tags" Target="../tags/tag194.xml"/><Relationship Id="rId53" Type="http://schemas.openxmlformats.org/officeDocument/2006/relationships/tags" Target="../tags/tag215.xml"/><Relationship Id="rId74" Type="http://schemas.openxmlformats.org/officeDocument/2006/relationships/tags" Target="../tags/tag236.xml"/><Relationship Id="rId128" Type="http://schemas.openxmlformats.org/officeDocument/2006/relationships/tags" Target="../tags/tag290.xml"/><Relationship Id="rId149" Type="http://schemas.openxmlformats.org/officeDocument/2006/relationships/tags" Target="../tags/tag311.xml"/><Relationship Id="rId5" Type="http://schemas.openxmlformats.org/officeDocument/2006/relationships/tags" Target="../tags/tag167.xml"/><Relationship Id="rId95" Type="http://schemas.openxmlformats.org/officeDocument/2006/relationships/tags" Target="../tags/tag257.xml"/><Relationship Id="rId160" Type="http://schemas.openxmlformats.org/officeDocument/2006/relationships/tags" Target="../tags/tag322.xml"/><Relationship Id="rId181" Type="http://schemas.openxmlformats.org/officeDocument/2006/relationships/tags" Target="../tags/tag343.xml"/><Relationship Id="rId216" Type="http://schemas.openxmlformats.org/officeDocument/2006/relationships/tags" Target="../tags/tag378.xml"/><Relationship Id="rId237" Type="http://schemas.openxmlformats.org/officeDocument/2006/relationships/tags" Target="../tags/tag399.xml"/><Relationship Id="rId258" Type="http://schemas.openxmlformats.org/officeDocument/2006/relationships/tags" Target="../tags/tag420.xml"/><Relationship Id="rId279" Type="http://schemas.openxmlformats.org/officeDocument/2006/relationships/tags" Target="../tags/tag441.xml"/><Relationship Id="rId22" Type="http://schemas.openxmlformats.org/officeDocument/2006/relationships/tags" Target="../tags/tag184.xml"/><Relationship Id="rId43" Type="http://schemas.openxmlformats.org/officeDocument/2006/relationships/tags" Target="../tags/tag205.xml"/><Relationship Id="rId64" Type="http://schemas.openxmlformats.org/officeDocument/2006/relationships/tags" Target="../tags/tag226.xml"/><Relationship Id="rId118" Type="http://schemas.openxmlformats.org/officeDocument/2006/relationships/tags" Target="../tags/tag280.xml"/><Relationship Id="rId139" Type="http://schemas.openxmlformats.org/officeDocument/2006/relationships/tags" Target="../tags/tag301.xml"/><Relationship Id="rId290" Type="http://schemas.openxmlformats.org/officeDocument/2006/relationships/image" Target="../media/image15.png"/><Relationship Id="rId85" Type="http://schemas.openxmlformats.org/officeDocument/2006/relationships/tags" Target="../tags/tag247.xml"/><Relationship Id="rId150" Type="http://schemas.openxmlformats.org/officeDocument/2006/relationships/tags" Target="../tags/tag312.xml"/><Relationship Id="rId171" Type="http://schemas.openxmlformats.org/officeDocument/2006/relationships/tags" Target="../tags/tag333.xml"/><Relationship Id="rId192" Type="http://schemas.openxmlformats.org/officeDocument/2006/relationships/tags" Target="../tags/tag354.xml"/><Relationship Id="rId206" Type="http://schemas.openxmlformats.org/officeDocument/2006/relationships/tags" Target="../tags/tag368.xml"/><Relationship Id="rId227" Type="http://schemas.openxmlformats.org/officeDocument/2006/relationships/tags" Target="../tags/tag389.xml"/><Relationship Id="rId248" Type="http://schemas.openxmlformats.org/officeDocument/2006/relationships/tags" Target="../tags/tag410.xml"/><Relationship Id="rId269" Type="http://schemas.openxmlformats.org/officeDocument/2006/relationships/tags" Target="../tags/tag431.xml"/><Relationship Id="rId12" Type="http://schemas.openxmlformats.org/officeDocument/2006/relationships/tags" Target="../tags/tag174.xml"/><Relationship Id="rId33" Type="http://schemas.openxmlformats.org/officeDocument/2006/relationships/tags" Target="../tags/tag195.xml"/><Relationship Id="rId108" Type="http://schemas.openxmlformats.org/officeDocument/2006/relationships/tags" Target="../tags/tag270.xml"/><Relationship Id="rId129" Type="http://schemas.openxmlformats.org/officeDocument/2006/relationships/tags" Target="../tags/tag291.xml"/><Relationship Id="rId280" Type="http://schemas.openxmlformats.org/officeDocument/2006/relationships/tags" Target="../tags/tag442.xml"/><Relationship Id="rId54" Type="http://schemas.openxmlformats.org/officeDocument/2006/relationships/tags" Target="../tags/tag216.xml"/><Relationship Id="rId75" Type="http://schemas.openxmlformats.org/officeDocument/2006/relationships/tags" Target="../tags/tag237.xml"/><Relationship Id="rId96" Type="http://schemas.openxmlformats.org/officeDocument/2006/relationships/tags" Target="../tags/tag258.xml"/><Relationship Id="rId140" Type="http://schemas.openxmlformats.org/officeDocument/2006/relationships/tags" Target="../tags/tag302.xml"/><Relationship Id="rId161" Type="http://schemas.openxmlformats.org/officeDocument/2006/relationships/tags" Target="../tags/tag323.xml"/><Relationship Id="rId182" Type="http://schemas.openxmlformats.org/officeDocument/2006/relationships/tags" Target="../tags/tag344.xml"/><Relationship Id="rId217" Type="http://schemas.openxmlformats.org/officeDocument/2006/relationships/tags" Target="../tags/tag379.xml"/><Relationship Id="rId6" Type="http://schemas.openxmlformats.org/officeDocument/2006/relationships/tags" Target="../tags/tag168.xml"/><Relationship Id="rId238" Type="http://schemas.openxmlformats.org/officeDocument/2006/relationships/tags" Target="../tags/tag400.xml"/><Relationship Id="rId259" Type="http://schemas.openxmlformats.org/officeDocument/2006/relationships/tags" Target="../tags/tag421.xml"/><Relationship Id="rId23" Type="http://schemas.openxmlformats.org/officeDocument/2006/relationships/tags" Target="../tags/tag185.xml"/><Relationship Id="rId119" Type="http://schemas.openxmlformats.org/officeDocument/2006/relationships/tags" Target="../tags/tag281.xml"/><Relationship Id="rId270" Type="http://schemas.openxmlformats.org/officeDocument/2006/relationships/tags" Target="../tags/tag432.xml"/><Relationship Id="rId291" Type="http://schemas.openxmlformats.org/officeDocument/2006/relationships/image" Target="../media/image16.png"/><Relationship Id="rId44" Type="http://schemas.openxmlformats.org/officeDocument/2006/relationships/tags" Target="../tags/tag206.xml"/><Relationship Id="rId65" Type="http://schemas.openxmlformats.org/officeDocument/2006/relationships/tags" Target="../tags/tag227.xml"/><Relationship Id="rId86" Type="http://schemas.openxmlformats.org/officeDocument/2006/relationships/tags" Target="../tags/tag248.xml"/><Relationship Id="rId130" Type="http://schemas.openxmlformats.org/officeDocument/2006/relationships/tags" Target="../tags/tag292.xml"/><Relationship Id="rId151" Type="http://schemas.openxmlformats.org/officeDocument/2006/relationships/tags" Target="../tags/tag313.xml"/><Relationship Id="rId172" Type="http://schemas.openxmlformats.org/officeDocument/2006/relationships/tags" Target="../tags/tag334.xml"/><Relationship Id="rId193" Type="http://schemas.openxmlformats.org/officeDocument/2006/relationships/tags" Target="../tags/tag355.xml"/><Relationship Id="rId207" Type="http://schemas.openxmlformats.org/officeDocument/2006/relationships/tags" Target="../tags/tag369.xml"/><Relationship Id="rId228" Type="http://schemas.openxmlformats.org/officeDocument/2006/relationships/tags" Target="../tags/tag390.xml"/><Relationship Id="rId249" Type="http://schemas.openxmlformats.org/officeDocument/2006/relationships/tags" Target="../tags/tag411.xml"/><Relationship Id="rId13" Type="http://schemas.openxmlformats.org/officeDocument/2006/relationships/tags" Target="../tags/tag175.xml"/><Relationship Id="rId109" Type="http://schemas.openxmlformats.org/officeDocument/2006/relationships/tags" Target="../tags/tag271.xml"/><Relationship Id="rId260" Type="http://schemas.openxmlformats.org/officeDocument/2006/relationships/tags" Target="../tags/tag422.xml"/><Relationship Id="rId281" Type="http://schemas.openxmlformats.org/officeDocument/2006/relationships/tags" Target="../tags/tag443.xml"/><Relationship Id="rId34" Type="http://schemas.openxmlformats.org/officeDocument/2006/relationships/tags" Target="../tags/tag196.xml"/><Relationship Id="rId50" Type="http://schemas.openxmlformats.org/officeDocument/2006/relationships/tags" Target="../tags/tag212.xml"/><Relationship Id="rId55" Type="http://schemas.openxmlformats.org/officeDocument/2006/relationships/tags" Target="../tags/tag217.xml"/><Relationship Id="rId76" Type="http://schemas.openxmlformats.org/officeDocument/2006/relationships/tags" Target="../tags/tag238.xml"/><Relationship Id="rId97" Type="http://schemas.openxmlformats.org/officeDocument/2006/relationships/tags" Target="../tags/tag259.xml"/><Relationship Id="rId104" Type="http://schemas.openxmlformats.org/officeDocument/2006/relationships/tags" Target="../tags/tag266.xml"/><Relationship Id="rId120" Type="http://schemas.openxmlformats.org/officeDocument/2006/relationships/tags" Target="../tags/tag282.xml"/><Relationship Id="rId125" Type="http://schemas.openxmlformats.org/officeDocument/2006/relationships/tags" Target="../tags/tag287.xml"/><Relationship Id="rId141" Type="http://schemas.openxmlformats.org/officeDocument/2006/relationships/tags" Target="../tags/tag303.xml"/><Relationship Id="rId146" Type="http://schemas.openxmlformats.org/officeDocument/2006/relationships/tags" Target="../tags/tag308.xml"/><Relationship Id="rId167" Type="http://schemas.openxmlformats.org/officeDocument/2006/relationships/tags" Target="../tags/tag329.xml"/><Relationship Id="rId188" Type="http://schemas.openxmlformats.org/officeDocument/2006/relationships/tags" Target="../tags/tag350.xml"/><Relationship Id="rId7" Type="http://schemas.openxmlformats.org/officeDocument/2006/relationships/tags" Target="../tags/tag169.xml"/><Relationship Id="rId71" Type="http://schemas.openxmlformats.org/officeDocument/2006/relationships/tags" Target="../tags/tag233.xml"/><Relationship Id="rId92" Type="http://schemas.openxmlformats.org/officeDocument/2006/relationships/tags" Target="../tags/tag254.xml"/><Relationship Id="rId162" Type="http://schemas.openxmlformats.org/officeDocument/2006/relationships/tags" Target="../tags/tag324.xml"/><Relationship Id="rId183" Type="http://schemas.openxmlformats.org/officeDocument/2006/relationships/tags" Target="../tags/tag345.xml"/><Relationship Id="rId213" Type="http://schemas.openxmlformats.org/officeDocument/2006/relationships/tags" Target="../tags/tag375.xml"/><Relationship Id="rId218" Type="http://schemas.openxmlformats.org/officeDocument/2006/relationships/tags" Target="../tags/tag380.xml"/><Relationship Id="rId234" Type="http://schemas.openxmlformats.org/officeDocument/2006/relationships/tags" Target="../tags/tag396.xml"/><Relationship Id="rId239" Type="http://schemas.openxmlformats.org/officeDocument/2006/relationships/tags" Target="../tags/tag401.xml"/><Relationship Id="rId2" Type="http://schemas.openxmlformats.org/officeDocument/2006/relationships/tags" Target="../tags/tag164.xml"/><Relationship Id="rId29" Type="http://schemas.openxmlformats.org/officeDocument/2006/relationships/tags" Target="../tags/tag191.xml"/><Relationship Id="rId250" Type="http://schemas.openxmlformats.org/officeDocument/2006/relationships/tags" Target="../tags/tag412.xml"/><Relationship Id="rId255" Type="http://schemas.openxmlformats.org/officeDocument/2006/relationships/tags" Target="../tags/tag417.xml"/><Relationship Id="rId271" Type="http://schemas.openxmlformats.org/officeDocument/2006/relationships/tags" Target="../tags/tag433.xml"/><Relationship Id="rId276" Type="http://schemas.openxmlformats.org/officeDocument/2006/relationships/tags" Target="../tags/tag438.xml"/><Relationship Id="rId24" Type="http://schemas.openxmlformats.org/officeDocument/2006/relationships/tags" Target="../tags/tag186.xml"/><Relationship Id="rId40" Type="http://schemas.openxmlformats.org/officeDocument/2006/relationships/tags" Target="../tags/tag202.xml"/><Relationship Id="rId45" Type="http://schemas.openxmlformats.org/officeDocument/2006/relationships/tags" Target="../tags/tag207.xml"/><Relationship Id="rId66" Type="http://schemas.openxmlformats.org/officeDocument/2006/relationships/tags" Target="../tags/tag228.xml"/><Relationship Id="rId87" Type="http://schemas.openxmlformats.org/officeDocument/2006/relationships/tags" Target="../tags/tag249.xml"/><Relationship Id="rId110" Type="http://schemas.openxmlformats.org/officeDocument/2006/relationships/tags" Target="../tags/tag272.xml"/><Relationship Id="rId115" Type="http://schemas.openxmlformats.org/officeDocument/2006/relationships/tags" Target="../tags/tag277.xml"/><Relationship Id="rId131" Type="http://schemas.openxmlformats.org/officeDocument/2006/relationships/tags" Target="../tags/tag293.xml"/><Relationship Id="rId136" Type="http://schemas.openxmlformats.org/officeDocument/2006/relationships/tags" Target="../tags/tag298.xml"/><Relationship Id="rId157" Type="http://schemas.openxmlformats.org/officeDocument/2006/relationships/tags" Target="../tags/tag319.xml"/><Relationship Id="rId178" Type="http://schemas.openxmlformats.org/officeDocument/2006/relationships/tags" Target="../tags/tag340.xml"/><Relationship Id="rId61" Type="http://schemas.openxmlformats.org/officeDocument/2006/relationships/tags" Target="../tags/tag223.xml"/><Relationship Id="rId82" Type="http://schemas.openxmlformats.org/officeDocument/2006/relationships/tags" Target="../tags/tag244.xml"/><Relationship Id="rId152" Type="http://schemas.openxmlformats.org/officeDocument/2006/relationships/tags" Target="../tags/tag314.xml"/><Relationship Id="rId173" Type="http://schemas.openxmlformats.org/officeDocument/2006/relationships/tags" Target="../tags/tag335.xml"/><Relationship Id="rId194" Type="http://schemas.openxmlformats.org/officeDocument/2006/relationships/tags" Target="../tags/tag356.xml"/><Relationship Id="rId199" Type="http://schemas.openxmlformats.org/officeDocument/2006/relationships/tags" Target="../tags/tag361.xml"/><Relationship Id="rId203" Type="http://schemas.openxmlformats.org/officeDocument/2006/relationships/tags" Target="../tags/tag365.xml"/><Relationship Id="rId208" Type="http://schemas.openxmlformats.org/officeDocument/2006/relationships/tags" Target="../tags/tag370.xml"/><Relationship Id="rId229" Type="http://schemas.openxmlformats.org/officeDocument/2006/relationships/tags" Target="../tags/tag391.xml"/><Relationship Id="rId19" Type="http://schemas.openxmlformats.org/officeDocument/2006/relationships/tags" Target="../tags/tag181.xml"/><Relationship Id="rId224" Type="http://schemas.openxmlformats.org/officeDocument/2006/relationships/tags" Target="../tags/tag386.xml"/><Relationship Id="rId240" Type="http://schemas.openxmlformats.org/officeDocument/2006/relationships/tags" Target="../tags/tag402.xml"/><Relationship Id="rId245" Type="http://schemas.openxmlformats.org/officeDocument/2006/relationships/tags" Target="../tags/tag407.xml"/><Relationship Id="rId261" Type="http://schemas.openxmlformats.org/officeDocument/2006/relationships/tags" Target="../tags/tag423.xml"/><Relationship Id="rId266" Type="http://schemas.openxmlformats.org/officeDocument/2006/relationships/tags" Target="../tags/tag428.xml"/><Relationship Id="rId287" Type="http://schemas.openxmlformats.org/officeDocument/2006/relationships/tags" Target="../tags/tag449.xml"/><Relationship Id="rId14" Type="http://schemas.openxmlformats.org/officeDocument/2006/relationships/tags" Target="../tags/tag176.xml"/><Relationship Id="rId30" Type="http://schemas.openxmlformats.org/officeDocument/2006/relationships/tags" Target="../tags/tag192.xml"/><Relationship Id="rId35" Type="http://schemas.openxmlformats.org/officeDocument/2006/relationships/tags" Target="../tags/tag197.xml"/><Relationship Id="rId56" Type="http://schemas.openxmlformats.org/officeDocument/2006/relationships/tags" Target="../tags/tag218.xml"/><Relationship Id="rId77" Type="http://schemas.openxmlformats.org/officeDocument/2006/relationships/tags" Target="../tags/tag239.xml"/><Relationship Id="rId100" Type="http://schemas.openxmlformats.org/officeDocument/2006/relationships/tags" Target="../tags/tag262.xml"/><Relationship Id="rId105" Type="http://schemas.openxmlformats.org/officeDocument/2006/relationships/tags" Target="../tags/tag267.xml"/><Relationship Id="rId126" Type="http://schemas.openxmlformats.org/officeDocument/2006/relationships/tags" Target="../tags/tag288.xml"/><Relationship Id="rId147" Type="http://schemas.openxmlformats.org/officeDocument/2006/relationships/tags" Target="../tags/tag309.xml"/><Relationship Id="rId168" Type="http://schemas.openxmlformats.org/officeDocument/2006/relationships/tags" Target="../tags/tag330.xml"/><Relationship Id="rId282" Type="http://schemas.openxmlformats.org/officeDocument/2006/relationships/tags" Target="../tags/tag444.xml"/><Relationship Id="rId8" Type="http://schemas.openxmlformats.org/officeDocument/2006/relationships/tags" Target="../tags/tag170.xml"/><Relationship Id="rId51" Type="http://schemas.openxmlformats.org/officeDocument/2006/relationships/tags" Target="../tags/tag213.xml"/><Relationship Id="rId72" Type="http://schemas.openxmlformats.org/officeDocument/2006/relationships/tags" Target="../tags/tag234.xml"/><Relationship Id="rId93" Type="http://schemas.openxmlformats.org/officeDocument/2006/relationships/tags" Target="../tags/tag255.xml"/><Relationship Id="rId98" Type="http://schemas.openxmlformats.org/officeDocument/2006/relationships/tags" Target="../tags/tag260.xml"/><Relationship Id="rId121" Type="http://schemas.openxmlformats.org/officeDocument/2006/relationships/tags" Target="../tags/tag283.xml"/><Relationship Id="rId142" Type="http://schemas.openxmlformats.org/officeDocument/2006/relationships/tags" Target="../tags/tag304.xml"/><Relationship Id="rId163" Type="http://schemas.openxmlformats.org/officeDocument/2006/relationships/tags" Target="../tags/tag325.xml"/><Relationship Id="rId184" Type="http://schemas.openxmlformats.org/officeDocument/2006/relationships/tags" Target="../tags/tag346.xml"/><Relationship Id="rId189" Type="http://schemas.openxmlformats.org/officeDocument/2006/relationships/tags" Target="../tags/tag351.xml"/><Relationship Id="rId219" Type="http://schemas.openxmlformats.org/officeDocument/2006/relationships/tags" Target="../tags/tag381.xml"/><Relationship Id="rId3" Type="http://schemas.openxmlformats.org/officeDocument/2006/relationships/tags" Target="../tags/tag165.xml"/><Relationship Id="rId214" Type="http://schemas.openxmlformats.org/officeDocument/2006/relationships/tags" Target="../tags/tag376.xml"/><Relationship Id="rId230" Type="http://schemas.openxmlformats.org/officeDocument/2006/relationships/tags" Target="../tags/tag392.xml"/><Relationship Id="rId235" Type="http://schemas.openxmlformats.org/officeDocument/2006/relationships/tags" Target="../tags/tag397.xml"/><Relationship Id="rId251" Type="http://schemas.openxmlformats.org/officeDocument/2006/relationships/tags" Target="../tags/tag413.xml"/><Relationship Id="rId256" Type="http://schemas.openxmlformats.org/officeDocument/2006/relationships/tags" Target="../tags/tag418.xml"/><Relationship Id="rId277" Type="http://schemas.openxmlformats.org/officeDocument/2006/relationships/tags" Target="../tags/tag439.xml"/><Relationship Id="rId25" Type="http://schemas.openxmlformats.org/officeDocument/2006/relationships/tags" Target="../tags/tag187.xml"/><Relationship Id="rId46" Type="http://schemas.openxmlformats.org/officeDocument/2006/relationships/tags" Target="../tags/tag208.xml"/><Relationship Id="rId67" Type="http://schemas.openxmlformats.org/officeDocument/2006/relationships/tags" Target="../tags/tag229.xml"/><Relationship Id="rId116" Type="http://schemas.openxmlformats.org/officeDocument/2006/relationships/tags" Target="../tags/tag278.xml"/><Relationship Id="rId137" Type="http://schemas.openxmlformats.org/officeDocument/2006/relationships/tags" Target="../tags/tag299.xml"/><Relationship Id="rId158" Type="http://schemas.openxmlformats.org/officeDocument/2006/relationships/tags" Target="../tags/tag320.xml"/><Relationship Id="rId272" Type="http://schemas.openxmlformats.org/officeDocument/2006/relationships/tags" Target="../tags/tag434.xml"/><Relationship Id="rId20" Type="http://schemas.openxmlformats.org/officeDocument/2006/relationships/tags" Target="../tags/tag182.xml"/><Relationship Id="rId41" Type="http://schemas.openxmlformats.org/officeDocument/2006/relationships/tags" Target="../tags/tag203.xml"/><Relationship Id="rId62" Type="http://schemas.openxmlformats.org/officeDocument/2006/relationships/tags" Target="../tags/tag224.xml"/><Relationship Id="rId83" Type="http://schemas.openxmlformats.org/officeDocument/2006/relationships/tags" Target="../tags/tag245.xml"/><Relationship Id="rId88" Type="http://schemas.openxmlformats.org/officeDocument/2006/relationships/tags" Target="../tags/tag250.xml"/><Relationship Id="rId111" Type="http://schemas.openxmlformats.org/officeDocument/2006/relationships/tags" Target="../tags/tag273.xml"/><Relationship Id="rId132" Type="http://schemas.openxmlformats.org/officeDocument/2006/relationships/tags" Target="../tags/tag294.xml"/><Relationship Id="rId153" Type="http://schemas.openxmlformats.org/officeDocument/2006/relationships/tags" Target="../tags/tag315.xml"/><Relationship Id="rId174" Type="http://schemas.openxmlformats.org/officeDocument/2006/relationships/tags" Target="../tags/tag336.xml"/><Relationship Id="rId179" Type="http://schemas.openxmlformats.org/officeDocument/2006/relationships/tags" Target="../tags/tag341.xml"/><Relationship Id="rId195" Type="http://schemas.openxmlformats.org/officeDocument/2006/relationships/tags" Target="../tags/tag357.xml"/><Relationship Id="rId209" Type="http://schemas.openxmlformats.org/officeDocument/2006/relationships/tags" Target="../tags/tag371.xml"/><Relationship Id="rId190" Type="http://schemas.openxmlformats.org/officeDocument/2006/relationships/tags" Target="../tags/tag352.xml"/><Relationship Id="rId204" Type="http://schemas.openxmlformats.org/officeDocument/2006/relationships/tags" Target="../tags/tag366.xml"/><Relationship Id="rId220" Type="http://schemas.openxmlformats.org/officeDocument/2006/relationships/tags" Target="../tags/tag382.xml"/><Relationship Id="rId225" Type="http://schemas.openxmlformats.org/officeDocument/2006/relationships/tags" Target="../tags/tag387.xml"/><Relationship Id="rId241" Type="http://schemas.openxmlformats.org/officeDocument/2006/relationships/tags" Target="../tags/tag403.xml"/><Relationship Id="rId246" Type="http://schemas.openxmlformats.org/officeDocument/2006/relationships/tags" Target="../tags/tag408.xml"/><Relationship Id="rId267" Type="http://schemas.openxmlformats.org/officeDocument/2006/relationships/tags" Target="../tags/tag429.xml"/><Relationship Id="rId288" Type="http://schemas.openxmlformats.org/officeDocument/2006/relationships/tags" Target="../tags/tag450.xml"/><Relationship Id="rId15" Type="http://schemas.openxmlformats.org/officeDocument/2006/relationships/tags" Target="../tags/tag177.xml"/><Relationship Id="rId36" Type="http://schemas.openxmlformats.org/officeDocument/2006/relationships/tags" Target="../tags/tag198.xml"/><Relationship Id="rId57" Type="http://schemas.openxmlformats.org/officeDocument/2006/relationships/tags" Target="../tags/tag219.xml"/><Relationship Id="rId106" Type="http://schemas.openxmlformats.org/officeDocument/2006/relationships/tags" Target="../tags/tag268.xml"/><Relationship Id="rId127" Type="http://schemas.openxmlformats.org/officeDocument/2006/relationships/tags" Target="../tags/tag289.xml"/><Relationship Id="rId262" Type="http://schemas.openxmlformats.org/officeDocument/2006/relationships/tags" Target="../tags/tag424.xml"/><Relationship Id="rId283" Type="http://schemas.openxmlformats.org/officeDocument/2006/relationships/tags" Target="../tags/tag445.xml"/><Relationship Id="rId10" Type="http://schemas.openxmlformats.org/officeDocument/2006/relationships/tags" Target="../tags/tag172.xml"/><Relationship Id="rId31" Type="http://schemas.openxmlformats.org/officeDocument/2006/relationships/tags" Target="../tags/tag193.xml"/><Relationship Id="rId52" Type="http://schemas.openxmlformats.org/officeDocument/2006/relationships/tags" Target="../tags/tag214.xml"/><Relationship Id="rId73" Type="http://schemas.openxmlformats.org/officeDocument/2006/relationships/tags" Target="../tags/tag235.xml"/><Relationship Id="rId78" Type="http://schemas.openxmlformats.org/officeDocument/2006/relationships/tags" Target="../tags/tag240.xml"/><Relationship Id="rId94" Type="http://schemas.openxmlformats.org/officeDocument/2006/relationships/tags" Target="../tags/tag256.xml"/><Relationship Id="rId99" Type="http://schemas.openxmlformats.org/officeDocument/2006/relationships/tags" Target="../tags/tag261.xml"/><Relationship Id="rId101" Type="http://schemas.openxmlformats.org/officeDocument/2006/relationships/tags" Target="../tags/tag263.xml"/><Relationship Id="rId122" Type="http://schemas.openxmlformats.org/officeDocument/2006/relationships/tags" Target="../tags/tag284.xml"/><Relationship Id="rId143" Type="http://schemas.openxmlformats.org/officeDocument/2006/relationships/tags" Target="../tags/tag305.xml"/><Relationship Id="rId148" Type="http://schemas.openxmlformats.org/officeDocument/2006/relationships/tags" Target="../tags/tag310.xml"/><Relationship Id="rId164" Type="http://schemas.openxmlformats.org/officeDocument/2006/relationships/tags" Target="../tags/tag326.xml"/><Relationship Id="rId169" Type="http://schemas.openxmlformats.org/officeDocument/2006/relationships/tags" Target="../tags/tag331.xml"/><Relationship Id="rId185" Type="http://schemas.openxmlformats.org/officeDocument/2006/relationships/tags" Target="../tags/tag347.xml"/><Relationship Id="rId4" Type="http://schemas.openxmlformats.org/officeDocument/2006/relationships/tags" Target="../tags/tag166.xml"/><Relationship Id="rId9" Type="http://schemas.openxmlformats.org/officeDocument/2006/relationships/tags" Target="../tags/tag171.xml"/><Relationship Id="rId180" Type="http://schemas.openxmlformats.org/officeDocument/2006/relationships/tags" Target="../tags/tag342.xml"/><Relationship Id="rId210" Type="http://schemas.openxmlformats.org/officeDocument/2006/relationships/tags" Target="../tags/tag372.xml"/><Relationship Id="rId215" Type="http://schemas.openxmlformats.org/officeDocument/2006/relationships/tags" Target="../tags/tag377.xml"/><Relationship Id="rId236" Type="http://schemas.openxmlformats.org/officeDocument/2006/relationships/tags" Target="../tags/tag398.xml"/><Relationship Id="rId257" Type="http://schemas.openxmlformats.org/officeDocument/2006/relationships/tags" Target="../tags/tag419.xml"/><Relationship Id="rId278" Type="http://schemas.openxmlformats.org/officeDocument/2006/relationships/tags" Target="../tags/tag440.xml"/><Relationship Id="rId26" Type="http://schemas.openxmlformats.org/officeDocument/2006/relationships/tags" Target="../tags/tag188.xml"/><Relationship Id="rId231" Type="http://schemas.openxmlformats.org/officeDocument/2006/relationships/tags" Target="../tags/tag393.xml"/><Relationship Id="rId252" Type="http://schemas.openxmlformats.org/officeDocument/2006/relationships/tags" Target="../tags/tag414.xml"/><Relationship Id="rId273" Type="http://schemas.openxmlformats.org/officeDocument/2006/relationships/tags" Target="../tags/tag435.xml"/><Relationship Id="rId47" Type="http://schemas.openxmlformats.org/officeDocument/2006/relationships/tags" Target="../tags/tag209.xml"/><Relationship Id="rId68" Type="http://schemas.openxmlformats.org/officeDocument/2006/relationships/tags" Target="../tags/tag230.xml"/><Relationship Id="rId89" Type="http://schemas.openxmlformats.org/officeDocument/2006/relationships/tags" Target="../tags/tag251.xml"/><Relationship Id="rId112" Type="http://schemas.openxmlformats.org/officeDocument/2006/relationships/tags" Target="../tags/tag274.xml"/><Relationship Id="rId133" Type="http://schemas.openxmlformats.org/officeDocument/2006/relationships/tags" Target="../tags/tag295.xml"/><Relationship Id="rId154" Type="http://schemas.openxmlformats.org/officeDocument/2006/relationships/tags" Target="../tags/tag316.xml"/><Relationship Id="rId175" Type="http://schemas.openxmlformats.org/officeDocument/2006/relationships/tags" Target="../tags/tag337.xml"/><Relationship Id="rId196" Type="http://schemas.openxmlformats.org/officeDocument/2006/relationships/tags" Target="../tags/tag358.xml"/><Relationship Id="rId200" Type="http://schemas.openxmlformats.org/officeDocument/2006/relationships/tags" Target="../tags/tag362.xml"/><Relationship Id="rId16" Type="http://schemas.openxmlformats.org/officeDocument/2006/relationships/tags" Target="../tags/tag178.xml"/><Relationship Id="rId221" Type="http://schemas.openxmlformats.org/officeDocument/2006/relationships/tags" Target="../tags/tag383.xml"/><Relationship Id="rId242" Type="http://schemas.openxmlformats.org/officeDocument/2006/relationships/tags" Target="../tags/tag404.xml"/><Relationship Id="rId263" Type="http://schemas.openxmlformats.org/officeDocument/2006/relationships/tags" Target="../tags/tag425.xml"/><Relationship Id="rId284" Type="http://schemas.openxmlformats.org/officeDocument/2006/relationships/tags" Target="../tags/tag446.xml"/><Relationship Id="rId37" Type="http://schemas.openxmlformats.org/officeDocument/2006/relationships/tags" Target="../tags/tag199.xml"/><Relationship Id="rId58" Type="http://schemas.openxmlformats.org/officeDocument/2006/relationships/tags" Target="../tags/tag220.xml"/><Relationship Id="rId79" Type="http://schemas.openxmlformats.org/officeDocument/2006/relationships/tags" Target="../tags/tag241.xml"/><Relationship Id="rId102" Type="http://schemas.openxmlformats.org/officeDocument/2006/relationships/tags" Target="../tags/tag264.xml"/><Relationship Id="rId123" Type="http://schemas.openxmlformats.org/officeDocument/2006/relationships/tags" Target="../tags/tag285.xml"/><Relationship Id="rId144" Type="http://schemas.openxmlformats.org/officeDocument/2006/relationships/tags" Target="../tags/tag306.xml"/><Relationship Id="rId90" Type="http://schemas.openxmlformats.org/officeDocument/2006/relationships/tags" Target="../tags/tag252.xml"/><Relationship Id="rId165" Type="http://schemas.openxmlformats.org/officeDocument/2006/relationships/tags" Target="../tags/tag327.xml"/><Relationship Id="rId186" Type="http://schemas.openxmlformats.org/officeDocument/2006/relationships/tags" Target="../tags/tag348.xml"/><Relationship Id="rId211" Type="http://schemas.openxmlformats.org/officeDocument/2006/relationships/tags" Target="../tags/tag373.xml"/><Relationship Id="rId232" Type="http://schemas.openxmlformats.org/officeDocument/2006/relationships/tags" Target="../tags/tag394.xml"/><Relationship Id="rId253" Type="http://schemas.openxmlformats.org/officeDocument/2006/relationships/tags" Target="../tags/tag415.xml"/><Relationship Id="rId274" Type="http://schemas.openxmlformats.org/officeDocument/2006/relationships/tags" Target="../tags/tag436.xml"/><Relationship Id="rId27" Type="http://schemas.openxmlformats.org/officeDocument/2006/relationships/tags" Target="../tags/tag189.xml"/><Relationship Id="rId48" Type="http://schemas.openxmlformats.org/officeDocument/2006/relationships/tags" Target="../tags/tag210.xml"/><Relationship Id="rId69" Type="http://schemas.openxmlformats.org/officeDocument/2006/relationships/tags" Target="../tags/tag231.xml"/><Relationship Id="rId113" Type="http://schemas.openxmlformats.org/officeDocument/2006/relationships/tags" Target="../tags/tag275.xml"/><Relationship Id="rId134" Type="http://schemas.openxmlformats.org/officeDocument/2006/relationships/tags" Target="../tags/tag296.xml"/><Relationship Id="rId80" Type="http://schemas.openxmlformats.org/officeDocument/2006/relationships/tags" Target="../tags/tag242.xml"/><Relationship Id="rId155" Type="http://schemas.openxmlformats.org/officeDocument/2006/relationships/tags" Target="../tags/tag317.xml"/><Relationship Id="rId176" Type="http://schemas.openxmlformats.org/officeDocument/2006/relationships/tags" Target="../tags/tag338.xml"/><Relationship Id="rId197" Type="http://schemas.openxmlformats.org/officeDocument/2006/relationships/tags" Target="../tags/tag359.xml"/><Relationship Id="rId201" Type="http://schemas.openxmlformats.org/officeDocument/2006/relationships/tags" Target="../tags/tag363.xml"/><Relationship Id="rId222" Type="http://schemas.openxmlformats.org/officeDocument/2006/relationships/tags" Target="../tags/tag384.xml"/><Relationship Id="rId243" Type="http://schemas.openxmlformats.org/officeDocument/2006/relationships/tags" Target="../tags/tag405.xml"/><Relationship Id="rId264" Type="http://schemas.openxmlformats.org/officeDocument/2006/relationships/tags" Target="../tags/tag426.xml"/><Relationship Id="rId285" Type="http://schemas.openxmlformats.org/officeDocument/2006/relationships/tags" Target="../tags/tag447.xml"/><Relationship Id="rId17" Type="http://schemas.openxmlformats.org/officeDocument/2006/relationships/tags" Target="../tags/tag179.xml"/><Relationship Id="rId38" Type="http://schemas.openxmlformats.org/officeDocument/2006/relationships/tags" Target="../tags/tag200.xml"/><Relationship Id="rId59" Type="http://schemas.openxmlformats.org/officeDocument/2006/relationships/tags" Target="../tags/tag221.xml"/><Relationship Id="rId103" Type="http://schemas.openxmlformats.org/officeDocument/2006/relationships/tags" Target="../tags/tag265.xml"/><Relationship Id="rId124" Type="http://schemas.openxmlformats.org/officeDocument/2006/relationships/tags" Target="../tags/tag286.xml"/><Relationship Id="rId70" Type="http://schemas.openxmlformats.org/officeDocument/2006/relationships/tags" Target="../tags/tag232.xml"/><Relationship Id="rId91" Type="http://schemas.openxmlformats.org/officeDocument/2006/relationships/tags" Target="../tags/tag253.xml"/><Relationship Id="rId145" Type="http://schemas.openxmlformats.org/officeDocument/2006/relationships/tags" Target="../tags/tag307.xml"/><Relationship Id="rId166" Type="http://schemas.openxmlformats.org/officeDocument/2006/relationships/tags" Target="../tags/tag328.xml"/><Relationship Id="rId187" Type="http://schemas.openxmlformats.org/officeDocument/2006/relationships/tags" Target="../tags/tag349.xml"/><Relationship Id="rId1" Type="http://schemas.openxmlformats.org/officeDocument/2006/relationships/tags" Target="../tags/tag163.xml"/><Relationship Id="rId212" Type="http://schemas.openxmlformats.org/officeDocument/2006/relationships/tags" Target="../tags/tag374.xml"/><Relationship Id="rId233" Type="http://schemas.openxmlformats.org/officeDocument/2006/relationships/tags" Target="../tags/tag395.xml"/><Relationship Id="rId254" Type="http://schemas.openxmlformats.org/officeDocument/2006/relationships/tags" Target="../tags/tag416.xml"/><Relationship Id="rId28" Type="http://schemas.openxmlformats.org/officeDocument/2006/relationships/tags" Target="../tags/tag190.xml"/><Relationship Id="rId49" Type="http://schemas.openxmlformats.org/officeDocument/2006/relationships/tags" Target="../tags/tag211.xml"/><Relationship Id="rId114" Type="http://schemas.openxmlformats.org/officeDocument/2006/relationships/tags" Target="../tags/tag276.xml"/><Relationship Id="rId275" Type="http://schemas.openxmlformats.org/officeDocument/2006/relationships/tags" Target="../tags/tag437.xml"/><Relationship Id="rId60" Type="http://schemas.openxmlformats.org/officeDocument/2006/relationships/tags" Target="../tags/tag222.xml"/><Relationship Id="rId81" Type="http://schemas.openxmlformats.org/officeDocument/2006/relationships/tags" Target="../tags/tag243.xml"/><Relationship Id="rId135" Type="http://schemas.openxmlformats.org/officeDocument/2006/relationships/tags" Target="../tags/tag297.xml"/><Relationship Id="rId156" Type="http://schemas.openxmlformats.org/officeDocument/2006/relationships/tags" Target="../tags/tag318.xml"/><Relationship Id="rId177" Type="http://schemas.openxmlformats.org/officeDocument/2006/relationships/tags" Target="../tags/tag339.xml"/><Relationship Id="rId198" Type="http://schemas.openxmlformats.org/officeDocument/2006/relationships/tags" Target="../tags/tag360.xml"/><Relationship Id="rId202" Type="http://schemas.openxmlformats.org/officeDocument/2006/relationships/tags" Target="../tags/tag364.xml"/><Relationship Id="rId223" Type="http://schemas.openxmlformats.org/officeDocument/2006/relationships/tags" Target="../tags/tag385.xml"/><Relationship Id="rId244" Type="http://schemas.openxmlformats.org/officeDocument/2006/relationships/tags" Target="../tags/tag406.xml"/><Relationship Id="rId18" Type="http://schemas.openxmlformats.org/officeDocument/2006/relationships/tags" Target="../tags/tag180.xml"/><Relationship Id="rId39" Type="http://schemas.openxmlformats.org/officeDocument/2006/relationships/tags" Target="../tags/tag201.xml"/><Relationship Id="rId265" Type="http://schemas.openxmlformats.org/officeDocument/2006/relationships/tags" Target="../tags/tag427.xml"/><Relationship Id="rId286" Type="http://schemas.openxmlformats.org/officeDocument/2006/relationships/tags" Target="../tags/tag448.xml"/></Relationships>
</file>

<file path=ppt/slides/_rels/slide38.xml.rels><?xml version="1.0" encoding="UTF-8" standalone="yes"?>
<Relationships xmlns="http://schemas.openxmlformats.org/package/2006/relationships"><Relationship Id="rId117" Type="http://schemas.openxmlformats.org/officeDocument/2006/relationships/tags" Target="../tags/tag567.xml"/><Relationship Id="rId21" Type="http://schemas.openxmlformats.org/officeDocument/2006/relationships/tags" Target="../tags/tag471.xml"/><Relationship Id="rId42" Type="http://schemas.openxmlformats.org/officeDocument/2006/relationships/tags" Target="../tags/tag492.xml"/><Relationship Id="rId63" Type="http://schemas.openxmlformats.org/officeDocument/2006/relationships/tags" Target="../tags/tag513.xml"/><Relationship Id="rId84" Type="http://schemas.openxmlformats.org/officeDocument/2006/relationships/tags" Target="../tags/tag534.xml"/><Relationship Id="rId138" Type="http://schemas.openxmlformats.org/officeDocument/2006/relationships/tags" Target="../tags/tag588.xml"/><Relationship Id="rId159" Type="http://schemas.openxmlformats.org/officeDocument/2006/relationships/tags" Target="../tags/tag609.xml"/><Relationship Id="rId170" Type="http://schemas.openxmlformats.org/officeDocument/2006/relationships/tags" Target="../tags/tag620.xml"/><Relationship Id="rId191" Type="http://schemas.openxmlformats.org/officeDocument/2006/relationships/tags" Target="../tags/tag641.xml"/><Relationship Id="rId205" Type="http://schemas.openxmlformats.org/officeDocument/2006/relationships/tags" Target="../tags/tag655.xml"/><Relationship Id="rId226" Type="http://schemas.openxmlformats.org/officeDocument/2006/relationships/tags" Target="../tags/tag676.xml"/><Relationship Id="rId247" Type="http://schemas.openxmlformats.org/officeDocument/2006/relationships/tags" Target="../tags/tag697.xml"/><Relationship Id="rId107" Type="http://schemas.openxmlformats.org/officeDocument/2006/relationships/tags" Target="../tags/tag557.xml"/><Relationship Id="rId268" Type="http://schemas.openxmlformats.org/officeDocument/2006/relationships/tags" Target="../tags/tag718.xml"/><Relationship Id="rId289" Type="http://schemas.openxmlformats.org/officeDocument/2006/relationships/slideLayout" Target="../slideLayouts/slideLayout7.xml"/><Relationship Id="rId11" Type="http://schemas.openxmlformats.org/officeDocument/2006/relationships/tags" Target="../tags/tag461.xml"/><Relationship Id="rId32" Type="http://schemas.openxmlformats.org/officeDocument/2006/relationships/tags" Target="../tags/tag482.xml"/><Relationship Id="rId53" Type="http://schemas.openxmlformats.org/officeDocument/2006/relationships/tags" Target="../tags/tag503.xml"/><Relationship Id="rId74" Type="http://schemas.openxmlformats.org/officeDocument/2006/relationships/tags" Target="../tags/tag524.xml"/><Relationship Id="rId128" Type="http://schemas.openxmlformats.org/officeDocument/2006/relationships/tags" Target="../tags/tag578.xml"/><Relationship Id="rId149" Type="http://schemas.openxmlformats.org/officeDocument/2006/relationships/tags" Target="../tags/tag599.xml"/><Relationship Id="rId5" Type="http://schemas.openxmlformats.org/officeDocument/2006/relationships/tags" Target="../tags/tag455.xml"/><Relationship Id="rId95" Type="http://schemas.openxmlformats.org/officeDocument/2006/relationships/tags" Target="../tags/tag545.xml"/><Relationship Id="rId160" Type="http://schemas.openxmlformats.org/officeDocument/2006/relationships/tags" Target="../tags/tag610.xml"/><Relationship Id="rId181" Type="http://schemas.openxmlformats.org/officeDocument/2006/relationships/tags" Target="../tags/tag631.xml"/><Relationship Id="rId216" Type="http://schemas.openxmlformats.org/officeDocument/2006/relationships/tags" Target="../tags/tag666.xml"/><Relationship Id="rId237" Type="http://schemas.openxmlformats.org/officeDocument/2006/relationships/tags" Target="../tags/tag687.xml"/><Relationship Id="rId258" Type="http://schemas.openxmlformats.org/officeDocument/2006/relationships/tags" Target="../tags/tag708.xml"/><Relationship Id="rId279" Type="http://schemas.openxmlformats.org/officeDocument/2006/relationships/tags" Target="../tags/tag729.xml"/><Relationship Id="rId22" Type="http://schemas.openxmlformats.org/officeDocument/2006/relationships/tags" Target="../tags/tag472.xml"/><Relationship Id="rId43" Type="http://schemas.openxmlformats.org/officeDocument/2006/relationships/tags" Target="../tags/tag493.xml"/><Relationship Id="rId64" Type="http://schemas.openxmlformats.org/officeDocument/2006/relationships/tags" Target="../tags/tag514.xml"/><Relationship Id="rId118" Type="http://schemas.openxmlformats.org/officeDocument/2006/relationships/tags" Target="../tags/tag568.xml"/><Relationship Id="rId139" Type="http://schemas.openxmlformats.org/officeDocument/2006/relationships/tags" Target="../tags/tag589.xml"/><Relationship Id="rId290" Type="http://schemas.openxmlformats.org/officeDocument/2006/relationships/image" Target="../media/image15.png"/><Relationship Id="rId85" Type="http://schemas.openxmlformats.org/officeDocument/2006/relationships/tags" Target="../tags/tag535.xml"/><Relationship Id="rId150" Type="http://schemas.openxmlformats.org/officeDocument/2006/relationships/tags" Target="../tags/tag600.xml"/><Relationship Id="rId171" Type="http://schemas.openxmlformats.org/officeDocument/2006/relationships/tags" Target="../tags/tag621.xml"/><Relationship Id="rId192" Type="http://schemas.openxmlformats.org/officeDocument/2006/relationships/tags" Target="../tags/tag642.xml"/><Relationship Id="rId206" Type="http://schemas.openxmlformats.org/officeDocument/2006/relationships/tags" Target="../tags/tag656.xml"/><Relationship Id="rId227" Type="http://schemas.openxmlformats.org/officeDocument/2006/relationships/tags" Target="../tags/tag677.xml"/><Relationship Id="rId248" Type="http://schemas.openxmlformats.org/officeDocument/2006/relationships/tags" Target="../tags/tag698.xml"/><Relationship Id="rId269" Type="http://schemas.openxmlformats.org/officeDocument/2006/relationships/tags" Target="../tags/tag719.xml"/><Relationship Id="rId12" Type="http://schemas.openxmlformats.org/officeDocument/2006/relationships/tags" Target="../tags/tag462.xml"/><Relationship Id="rId33" Type="http://schemas.openxmlformats.org/officeDocument/2006/relationships/tags" Target="../tags/tag483.xml"/><Relationship Id="rId108" Type="http://schemas.openxmlformats.org/officeDocument/2006/relationships/tags" Target="../tags/tag558.xml"/><Relationship Id="rId129" Type="http://schemas.openxmlformats.org/officeDocument/2006/relationships/tags" Target="../tags/tag579.xml"/><Relationship Id="rId280" Type="http://schemas.openxmlformats.org/officeDocument/2006/relationships/tags" Target="../tags/tag730.xml"/><Relationship Id="rId54" Type="http://schemas.openxmlformats.org/officeDocument/2006/relationships/tags" Target="../tags/tag504.xml"/><Relationship Id="rId75" Type="http://schemas.openxmlformats.org/officeDocument/2006/relationships/tags" Target="../tags/tag525.xml"/><Relationship Id="rId96" Type="http://schemas.openxmlformats.org/officeDocument/2006/relationships/tags" Target="../tags/tag546.xml"/><Relationship Id="rId140" Type="http://schemas.openxmlformats.org/officeDocument/2006/relationships/tags" Target="../tags/tag590.xml"/><Relationship Id="rId161" Type="http://schemas.openxmlformats.org/officeDocument/2006/relationships/tags" Target="../tags/tag611.xml"/><Relationship Id="rId182" Type="http://schemas.openxmlformats.org/officeDocument/2006/relationships/tags" Target="../tags/tag632.xml"/><Relationship Id="rId217" Type="http://schemas.openxmlformats.org/officeDocument/2006/relationships/tags" Target="../tags/tag667.xml"/><Relationship Id="rId6" Type="http://schemas.openxmlformats.org/officeDocument/2006/relationships/tags" Target="../tags/tag456.xml"/><Relationship Id="rId238" Type="http://schemas.openxmlformats.org/officeDocument/2006/relationships/tags" Target="../tags/tag688.xml"/><Relationship Id="rId259" Type="http://schemas.openxmlformats.org/officeDocument/2006/relationships/tags" Target="../tags/tag709.xml"/><Relationship Id="rId23" Type="http://schemas.openxmlformats.org/officeDocument/2006/relationships/tags" Target="../tags/tag473.xml"/><Relationship Id="rId119" Type="http://schemas.openxmlformats.org/officeDocument/2006/relationships/tags" Target="../tags/tag569.xml"/><Relationship Id="rId270" Type="http://schemas.openxmlformats.org/officeDocument/2006/relationships/tags" Target="../tags/tag720.xml"/><Relationship Id="rId291" Type="http://schemas.openxmlformats.org/officeDocument/2006/relationships/image" Target="../media/image16.png"/><Relationship Id="rId44" Type="http://schemas.openxmlformats.org/officeDocument/2006/relationships/tags" Target="../tags/tag494.xml"/><Relationship Id="rId65" Type="http://schemas.openxmlformats.org/officeDocument/2006/relationships/tags" Target="../tags/tag515.xml"/><Relationship Id="rId86" Type="http://schemas.openxmlformats.org/officeDocument/2006/relationships/tags" Target="../tags/tag536.xml"/><Relationship Id="rId130" Type="http://schemas.openxmlformats.org/officeDocument/2006/relationships/tags" Target="../tags/tag580.xml"/><Relationship Id="rId151" Type="http://schemas.openxmlformats.org/officeDocument/2006/relationships/tags" Target="../tags/tag601.xml"/><Relationship Id="rId172" Type="http://schemas.openxmlformats.org/officeDocument/2006/relationships/tags" Target="../tags/tag622.xml"/><Relationship Id="rId193" Type="http://schemas.openxmlformats.org/officeDocument/2006/relationships/tags" Target="../tags/tag643.xml"/><Relationship Id="rId207" Type="http://schemas.openxmlformats.org/officeDocument/2006/relationships/tags" Target="../tags/tag657.xml"/><Relationship Id="rId228" Type="http://schemas.openxmlformats.org/officeDocument/2006/relationships/tags" Target="../tags/tag678.xml"/><Relationship Id="rId249" Type="http://schemas.openxmlformats.org/officeDocument/2006/relationships/tags" Target="../tags/tag699.xml"/><Relationship Id="rId13" Type="http://schemas.openxmlformats.org/officeDocument/2006/relationships/tags" Target="../tags/tag463.xml"/><Relationship Id="rId109" Type="http://schemas.openxmlformats.org/officeDocument/2006/relationships/tags" Target="../tags/tag559.xml"/><Relationship Id="rId260" Type="http://schemas.openxmlformats.org/officeDocument/2006/relationships/tags" Target="../tags/tag710.xml"/><Relationship Id="rId281" Type="http://schemas.openxmlformats.org/officeDocument/2006/relationships/tags" Target="../tags/tag731.xml"/><Relationship Id="rId34" Type="http://schemas.openxmlformats.org/officeDocument/2006/relationships/tags" Target="../tags/tag484.xml"/><Relationship Id="rId50" Type="http://schemas.openxmlformats.org/officeDocument/2006/relationships/tags" Target="../tags/tag500.xml"/><Relationship Id="rId55" Type="http://schemas.openxmlformats.org/officeDocument/2006/relationships/tags" Target="../tags/tag505.xml"/><Relationship Id="rId76" Type="http://schemas.openxmlformats.org/officeDocument/2006/relationships/tags" Target="../tags/tag526.xml"/><Relationship Id="rId97" Type="http://schemas.openxmlformats.org/officeDocument/2006/relationships/tags" Target="../tags/tag547.xml"/><Relationship Id="rId104" Type="http://schemas.openxmlformats.org/officeDocument/2006/relationships/tags" Target="../tags/tag554.xml"/><Relationship Id="rId120" Type="http://schemas.openxmlformats.org/officeDocument/2006/relationships/tags" Target="../tags/tag570.xml"/><Relationship Id="rId125" Type="http://schemas.openxmlformats.org/officeDocument/2006/relationships/tags" Target="../tags/tag575.xml"/><Relationship Id="rId141" Type="http://schemas.openxmlformats.org/officeDocument/2006/relationships/tags" Target="../tags/tag591.xml"/><Relationship Id="rId146" Type="http://schemas.openxmlformats.org/officeDocument/2006/relationships/tags" Target="../tags/tag596.xml"/><Relationship Id="rId167" Type="http://schemas.openxmlformats.org/officeDocument/2006/relationships/tags" Target="../tags/tag617.xml"/><Relationship Id="rId188" Type="http://schemas.openxmlformats.org/officeDocument/2006/relationships/tags" Target="../tags/tag638.xml"/><Relationship Id="rId7" Type="http://schemas.openxmlformats.org/officeDocument/2006/relationships/tags" Target="../tags/tag457.xml"/><Relationship Id="rId71" Type="http://schemas.openxmlformats.org/officeDocument/2006/relationships/tags" Target="../tags/tag521.xml"/><Relationship Id="rId92" Type="http://schemas.openxmlformats.org/officeDocument/2006/relationships/tags" Target="../tags/tag542.xml"/><Relationship Id="rId162" Type="http://schemas.openxmlformats.org/officeDocument/2006/relationships/tags" Target="../tags/tag612.xml"/><Relationship Id="rId183" Type="http://schemas.openxmlformats.org/officeDocument/2006/relationships/tags" Target="../tags/tag633.xml"/><Relationship Id="rId213" Type="http://schemas.openxmlformats.org/officeDocument/2006/relationships/tags" Target="../tags/tag663.xml"/><Relationship Id="rId218" Type="http://schemas.openxmlformats.org/officeDocument/2006/relationships/tags" Target="../tags/tag668.xml"/><Relationship Id="rId234" Type="http://schemas.openxmlformats.org/officeDocument/2006/relationships/tags" Target="../tags/tag684.xml"/><Relationship Id="rId239" Type="http://schemas.openxmlformats.org/officeDocument/2006/relationships/tags" Target="../tags/tag689.xml"/><Relationship Id="rId2" Type="http://schemas.openxmlformats.org/officeDocument/2006/relationships/tags" Target="../tags/tag452.xml"/><Relationship Id="rId29" Type="http://schemas.openxmlformats.org/officeDocument/2006/relationships/tags" Target="../tags/tag479.xml"/><Relationship Id="rId250" Type="http://schemas.openxmlformats.org/officeDocument/2006/relationships/tags" Target="../tags/tag700.xml"/><Relationship Id="rId255" Type="http://schemas.openxmlformats.org/officeDocument/2006/relationships/tags" Target="../tags/tag705.xml"/><Relationship Id="rId271" Type="http://schemas.openxmlformats.org/officeDocument/2006/relationships/tags" Target="../tags/tag721.xml"/><Relationship Id="rId276" Type="http://schemas.openxmlformats.org/officeDocument/2006/relationships/tags" Target="../tags/tag726.xml"/><Relationship Id="rId292" Type="http://schemas.openxmlformats.org/officeDocument/2006/relationships/image" Target="../media/image26.jpeg"/><Relationship Id="rId24" Type="http://schemas.openxmlformats.org/officeDocument/2006/relationships/tags" Target="../tags/tag474.xml"/><Relationship Id="rId40" Type="http://schemas.openxmlformats.org/officeDocument/2006/relationships/tags" Target="../tags/tag490.xml"/><Relationship Id="rId45" Type="http://schemas.openxmlformats.org/officeDocument/2006/relationships/tags" Target="../tags/tag495.xml"/><Relationship Id="rId66" Type="http://schemas.openxmlformats.org/officeDocument/2006/relationships/tags" Target="../tags/tag516.xml"/><Relationship Id="rId87" Type="http://schemas.openxmlformats.org/officeDocument/2006/relationships/tags" Target="../tags/tag537.xml"/><Relationship Id="rId110" Type="http://schemas.openxmlformats.org/officeDocument/2006/relationships/tags" Target="../tags/tag560.xml"/><Relationship Id="rId115" Type="http://schemas.openxmlformats.org/officeDocument/2006/relationships/tags" Target="../tags/tag565.xml"/><Relationship Id="rId131" Type="http://schemas.openxmlformats.org/officeDocument/2006/relationships/tags" Target="../tags/tag581.xml"/><Relationship Id="rId136" Type="http://schemas.openxmlformats.org/officeDocument/2006/relationships/tags" Target="../tags/tag586.xml"/><Relationship Id="rId157" Type="http://schemas.openxmlformats.org/officeDocument/2006/relationships/tags" Target="../tags/tag607.xml"/><Relationship Id="rId178" Type="http://schemas.openxmlformats.org/officeDocument/2006/relationships/tags" Target="../tags/tag628.xml"/><Relationship Id="rId61" Type="http://schemas.openxmlformats.org/officeDocument/2006/relationships/tags" Target="../tags/tag511.xml"/><Relationship Id="rId82" Type="http://schemas.openxmlformats.org/officeDocument/2006/relationships/tags" Target="../tags/tag532.xml"/><Relationship Id="rId152" Type="http://schemas.openxmlformats.org/officeDocument/2006/relationships/tags" Target="../tags/tag602.xml"/><Relationship Id="rId173" Type="http://schemas.openxmlformats.org/officeDocument/2006/relationships/tags" Target="../tags/tag623.xml"/><Relationship Id="rId194" Type="http://schemas.openxmlformats.org/officeDocument/2006/relationships/tags" Target="../tags/tag644.xml"/><Relationship Id="rId199" Type="http://schemas.openxmlformats.org/officeDocument/2006/relationships/tags" Target="../tags/tag649.xml"/><Relationship Id="rId203" Type="http://schemas.openxmlformats.org/officeDocument/2006/relationships/tags" Target="../tags/tag653.xml"/><Relationship Id="rId208" Type="http://schemas.openxmlformats.org/officeDocument/2006/relationships/tags" Target="../tags/tag658.xml"/><Relationship Id="rId229" Type="http://schemas.openxmlformats.org/officeDocument/2006/relationships/tags" Target="../tags/tag679.xml"/><Relationship Id="rId19" Type="http://schemas.openxmlformats.org/officeDocument/2006/relationships/tags" Target="../tags/tag469.xml"/><Relationship Id="rId224" Type="http://schemas.openxmlformats.org/officeDocument/2006/relationships/tags" Target="../tags/tag674.xml"/><Relationship Id="rId240" Type="http://schemas.openxmlformats.org/officeDocument/2006/relationships/tags" Target="../tags/tag690.xml"/><Relationship Id="rId245" Type="http://schemas.openxmlformats.org/officeDocument/2006/relationships/tags" Target="../tags/tag695.xml"/><Relationship Id="rId261" Type="http://schemas.openxmlformats.org/officeDocument/2006/relationships/tags" Target="../tags/tag711.xml"/><Relationship Id="rId266" Type="http://schemas.openxmlformats.org/officeDocument/2006/relationships/tags" Target="../tags/tag716.xml"/><Relationship Id="rId287" Type="http://schemas.openxmlformats.org/officeDocument/2006/relationships/tags" Target="../tags/tag737.xml"/><Relationship Id="rId14" Type="http://schemas.openxmlformats.org/officeDocument/2006/relationships/tags" Target="../tags/tag464.xml"/><Relationship Id="rId30" Type="http://schemas.openxmlformats.org/officeDocument/2006/relationships/tags" Target="../tags/tag480.xml"/><Relationship Id="rId35" Type="http://schemas.openxmlformats.org/officeDocument/2006/relationships/tags" Target="../tags/tag485.xml"/><Relationship Id="rId56" Type="http://schemas.openxmlformats.org/officeDocument/2006/relationships/tags" Target="../tags/tag506.xml"/><Relationship Id="rId77" Type="http://schemas.openxmlformats.org/officeDocument/2006/relationships/tags" Target="../tags/tag527.xml"/><Relationship Id="rId100" Type="http://schemas.openxmlformats.org/officeDocument/2006/relationships/tags" Target="../tags/tag550.xml"/><Relationship Id="rId105" Type="http://schemas.openxmlformats.org/officeDocument/2006/relationships/tags" Target="../tags/tag555.xml"/><Relationship Id="rId126" Type="http://schemas.openxmlformats.org/officeDocument/2006/relationships/tags" Target="../tags/tag576.xml"/><Relationship Id="rId147" Type="http://schemas.openxmlformats.org/officeDocument/2006/relationships/tags" Target="../tags/tag597.xml"/><Relationship Id="rId168" Type="http://schemas.openxmlformats.org/officeDocument/2006/relationships/tags" Target="../tags/tag618.xml"/><Relationship Id="rId282" Type="http://schemas.openxmlformats.org/officeDocument/2006/relationships/tags" Target="../tags/tag732.xml"/><Relationship Id="rId8" Type="http://schemas.openxmlformats.org/officeDocument/2006/relationships/tags" Target="../tags/tag458.xml"/><Relationship Id="rId51" Type="http://schemas.openxmlformats.org/officeDocument/2006/relationships/tags" Target="../tags/tag501.xml"/><Relationship Id="rId72" Type="http://schemas.openxmlformats.org/officeDocument/2006/relationships/tags" Target="../tags/tag522.xml"/><Relationship Id="rId93" Type="http://schemas.openxmlformats.org/officeDocument/2006/relationships/tags" Target="../tags/tag543.xml"/><Relationship Id="rId98" Type="http://schemas.openxmlformats.org/officeDocument/2006/relationships/tags" Target="../tags/tag548.xml"/><Relationship Id="rId121" Type="http://schemas.openxmlformats.org/officeDocument/2006/relationships/tags" Target="../tags/tag571.xml"/><Relationship Id="rId142" Type="http://schemas.openxmlformats.org/officeDocument/2006/relationships/tags" Target="../tags/tag592.xml"/><Relationship Id="rId163" Type="http://schemas.openxmlformats.org/officeDocument/2006/relationships/tags" Target="../tags/tag613.xml"/><Relationship Id="rId184" Type="http://schemas.openxmlformats.org/officeDocument/2006/relationships/tags" Target="../tags/tag634.xml"/><Relationship Id="rId189" Type="http://schemas.openxmlformats.org/officeDocument/2006/relationships/tags" Target="../tags/tag639.xml"/><Relationship Id="rId219" Type="http://schemas.openxmlformats.org/officeDocument/2006/relationships/tags" Target="../tags/tag669.xml"/><Relationship Id="rId3" Type="http://schemas.openxmlformats.org/officeDocument/2006/relationships/tags" Target="../tags/tag453.xml"/><Relationship Id="rId214" Type="http://schemas.openxmlformats.org/officeDocument/2006/relationships/tags" Target="../tags/tag664.xml"/><Relationship Id="rId230" Type="http://schemas.openxmlformats.org/officeDocument/2006/relationships/tags" Target="../tags/tag680.xml"/><Relationship Id="rId235" Type="http://schemas.openxmlformats.org/officeDocument/2006/relationships/tags" Target="../tags/tag685.xml"/><Relationship Id="rId251" Type="http://schemas.openxmlformats.org/officeDocument/2006/relationships/tags" Target="../tags/tag701.xml"/><Relationship Id="rId256" Type="http://schemas.openxmlformats.org/officeDocument/2006/relationships/tags" Target="../tags/tag706.xml"/><Relationship Id="rId277" Type="http://schemas.openxmlformats.org/officeDocument/2006/relationships/tags" Target="../tags/tag727.xml"/><Relationship Id="rId25" Type="http://schemas.openxmlformats.org/officeDocument/2006/relationships/tags" Target="../tags/tag475.xml"/><Relationship Id="rId46" Type="http://schemas.openxmlformats.org/officeDocument/2006/relationships/tags" Target="../tags/tag496.xml"/><Relationship Id="rId67" Type="http://schemas.openxmlformats.org/officeDocument/2006/relationships/tags" Target="../tags/tag517.xml"/><Relationship Id="rId116" Type="http://schemas.openxmlformats.org/officeDocument/2006/relationships/tags" Target="../tags/tag566.xml"/><Relationship Id="rId137" Type="http://schemas.openxmlformats.org/officeDocument/2006/relationships/tags" Target="../tags/tag587.xml"/><Relationship Id="rId158" Type="http://schemas.openxmlformats.org/officeDocument/2006/relationships/tags" Target="../tags/tag608.xml"/><Relationship Id="rId272" Type="http://schemas.openxmlformats.org/officeDocument/2006/relationships/tags" Target="../tags/tag722.xml"/><Relationship Id="rId20" Type="http://schemas.openxmlformats.org/officeDocument/2006/relationships/tags" Target="../tags/tag470.xml"/><Relationship Id="rId41" Type="http://schemas.openxmlformats.org/officeDocument/2006/relationships/tags" Target="../tags/tag491.xml"/><Relationship Id="rId62" Type="http://schemas.openxmlformats.org/officeDocument/2006/relationships/tags" Target="../tags/tag512.xml"/><Relationship Id="rId83" Type="http://schemas.openxmlformats.org/officeDocument/2006/relationships/tags" Target="../tags/tag533.xml"/><Relationship Id="rId88" Type="http://schemas.openxmlformats.org/officeDocument/2006/relationships/tags" Target="../tags/tag538.xml"/><Relationship Id="rId111" Type="http://schemas.openxmlformats.org/officeDocument/2006/relationships/tags" Target="../tags/tag561.xml"/><Relationship Id="rId132" Type="http://schemas.openxmlformats.org/officeDocument/2006/relationships/tags" Target="../tags/tag582.xml"/><Relationship Id="rId153" Type="http://schemas.openxmlformats.org/officeDocument/2006/relationships/tags" Target="../tags/tag603.xml"/><Relationship Id="rId174" Type="http://schemas.openxmlformats.org/officeDocument/2006/relationships/tags" Target="../tags/tag624.xml"/><Relationship Id="rId179" Type="http://schemas.openxmlformats.org/officeDocument/2006/relationships/tags" Target="../tags/tag629.xml"/><Relationship Id="rId195" Type="http://schemas.openxmlformats.org/officeDocument/2006/relationships/tags" Target="../tags/tag645.xml"/><Relationship Id="rId209" Type="http://schemas.openxmlformats.org/officeDocument/2006/relationships/tags" Target="../tags/tag659.xml"/><Relationship Id="rId190" Type="http://schemas.openxmlformats.org/officeDocument/2006/relationships/tags" Target="../tags/tag640.xml"/><Relationship Id="rId204" Type="http://schemas.openxmlformats.org/officeDocument/2006/relationships/tags" Target="../tags/tag654.xml"/><Relationship Id="rId220" Type="http://schemas.openxmlformats.org/officeDocument/2006/relationships/tags" Target="../tags/tag670.xml"/><Relationship Id="rId225" Type="http://schemas.openxmlformats.org/officeDocument/2006/relationships/tags" Target="../tags/tag675.xml"/><Relationship Id="rId241" Type="http://schemas.openxmlformats.org/officeDocument/2006/relationships/tags" Target="../tags/tag691.xml"/><Relationship Id="rId246" Type="http://schemas.openxmlformats.org/officeDocument/2006/relationships/tags" Target="../tags/tag696.xml"/><Relationship Id="rId267" Type="http://schemas.openxmlformats.org/officeDocument/2006/relationships/tags" Target="../tags/tag717.xml"/><Relationship Id="rId288" Type="http://schemas.openxmlformats.org/officeDocument/2006/relationships/tags" Target="../tags/tag738.xml"/><Relationship Id="rId15" Type="http://schemas.openxmlformats.org/officeDocument/2006/relationships/tags" Target="../tags/tag465.xml"/><Relationship Id="rId36" Type="http://schemas.openxmlformats.org/officeDocument/2006/relationships/tags" Target="../tags/tag486.xml"/><Relationship Id="rId57" Type="http://schemas.openxmlformats.org/officeDocument/2006/relationships/tags" Target="../tags/tag507.xml"/><Relationship Id="rId106" Type="http://schemas.openxmlformats.org/officeDocument/2006/relationships/tags" Target="../tags/tag556.xml"/><Relationship Id="rId127" Type="http://schemas.openxmlformats.org/officeDocument/2006/relationships/tags" Target="../tags/tag577.xml"/><Relationship Id="rId262" Type="http://schemas.openxmlformats.org/officeDocument/2006/relationships/tags" Target="../tags/tag712.xml"/><Relationship Id="rId283" Type="http://schemas.openxmlformats.org/officeDocument/2006/relationships/tags" Target="../tags/tag733.xml"/><Relationship Id="rId10" Type="http://schemas.openxmlformats.org/officeDocument/2006/relationships/tags" Target="../tags/tag460.xml"/><Relationship Id="rId31" Type="http://schemas.openxmlformats.org/officeDocument/2006/relationships/tags" Target="../tags/tag481.xml"/><Relationship Id="rId52" Type="http://schemas.openxmlformats.org/officeDocument/2006/relationships/tags" Target="../tags/tag502.xml"/><Relationship Id="rId73" Type="http://schemas.openxmlformats.org/officeDocument/2006/relationships/tags" Target="../tags/tag523.xml"/><Relationship Id="rId78" Type="http://schemas.openxmlformats.org/officeDocument/2006/relationships/tags" Target="../tags/tag528.xml"/><Relationship Id="rId94" Type="http://schemas.openxmlformats.org/officeDocument/2006/relationships/tags" Target="../tags/tag544.xml"/><Relationship Id="rId99" Type="http://schemas.openxmlformats.org/officeDocument/2006/relationships/tags" Target="../tags/tag549.xml"/><Relationship Id="rId101" Type="http://schemas.openxmlformats.org/officeDocument/2006/relationships/tags" Target="../tags/tag551.xml"/><Relationship Id="rId122" Type="http://schemas.openxmlformats.org/officeDocument/2006/relationships/tags" Target="../tags/tag572.xml"/><Relationship Id="rId143" Type="http://schemas.openxmlformats.org/officeDocument/2006/relationships/tags" Target="../tags/tag593.xml"/><Relationship Id="rId148" Type="http://schemas.openxmlformats.org/officeDocument/2006/relationships/tags" Target="../tags/tag598.xml"/><Relationship Id="rId164" Type="http://schemas.openxmlformats.org/officeDocument/2006/relationships/tags" Target="../tags/tag614.xml"/><Relationship Id="rId169" Type="http://schemas.openxmlformats.org/officeDocument/2006/relationships/tags" Target="../tags/tag619.xml"/><Relationship Id="rId185" Type="http://schemas.openxmlformats.org/officeDocument/2006/relationships/tags" Target="../tags/tag635.xml"/><Relationship Id="rId4" Type="http://schemas.openxmlformats.org/officeDocument/2006/relationships/tags" Target="../tags/tag454.xml"/><Relationship Id="rId9" Type="http://schemas.openxmlformats.org/officeDocument/2006/relationships/tags" Target="../tags/tag459.xml"/><Relationship Id="rId180" Type="http://schemas.openxmlformats.org/officeDocument/2006/relationships/tags" Target="../tags/tag630.xml"/><Relationship Id="rId210" Type="http://schemas.openxmlformats.org/officeDocument/2006/relationships/tags" Target="../tags/tag660.xml"/><Relationship Id="rId215" Type="http://schemas.openxmlformats.org/officeDocument/2006/relationships/tags" Target="../tags/tag665.xml"/><Relationship Id="rId236" Type="http://schemas.openxmlformats.org/officeDocument/2006/relationships/tags" Target="../tags/tag686.xml"/><Relationship Id="rId257" Type="http://schemas.openxmlformats.org/officeDocument/2006/relationships/tags" Target="../tags/tag707.xml"/><Relationship Id="rId278" Type="http://schemas.openxmlformats.org/officeDocument/2006/relationships/tags" Target="../tags/tag728.xml"/><Relationship Id="rId26" Type="http://schemas.openxmlformats.org/officeDocument/2006/relationships/tags" Target="../tags/tag476.xml"/><Relationship Id="rId231" Type="http://schemas.openxmlformats.org/officeDocument/2006/relationships/tags" Target="../tags/tag681.xml"/><Relationship Id="rId252" Type="http://schemas.openxmlformats.org/officeDocument/2006/relationships/tags" Target="../tags/tag702.xml"/><Relationship Id="rId273" Type="http://schemas.openxmlformats.org/officeDocument/2006/relationships/tags" Target="../tags/tag723.xml"/><Relationship Id="rId47" Type="http://schemas.openxmlformats.org/officeDocument/2006/relationships/tags" Target="../tags/tag497.xml"/><Relationship Id="rId68" Type="http://schemas.openxmlformats.org/officeDocument/2006/relationships/tags" Target="../tags/tag518.xml"/><Relationship Id="rId89" Type="http://schemas.openxmlformats.org/officeDocument/2006/relationships/tags" Target="../tags/tag539.xml"/><Relationship Id="rId112" Type="http://schemas.openxmlformats.org/officeDocument/2006/relationships/tags" Target="../tags/tag562.xml"/><Relationship Id="rId133" Type="http://schemas.openxmlformats.org/officeDocument/2006/relationships/tags" Target="../tags/tag583.xml"/><Relationship Id="rId154" Type="http://schemas.openxmlformats.org/officeDocument/2006/relationships/tags" Target="../tags/tag604.xml"/><Relationship Id="rId175" Type="http://schemas.openxmlformats.org/officeDocument/2006/relationships/tags" Target="../tags/tag625.xml"/><Relationship Id="rId196" Type="http://schemas.openxmlformats.org/officeDocument/2006/relationships/tags" Target="../tags/tag646.xml"/><Relationship Id="rId200" Type="http://schemas.openxmlformats.org/officeDocument/2006/relationships/tags" Target="../tags/tag650.xml"/><Relationship Id="rId16" Type="http://schemas.openxmlformats.org/officeDocument/2006/relationships/tags" Target="../tags/tag466.xml"/><Relationship Id="rId221" Type="http://schemas.openxmlformats.org/officeDocument/2006/relationships/tags" Target="../tags/tag671.xml"/><Relationship Id="rId242" Type="http://schemas.openxmlformats.org/officeDocument/2006/relationships/tags" Target="../tags/tag692.xml"/><Relationship Id="rId263" Type="http://schemas.openxmlformats.org/officeDocument/2006/relationships/tags" Target="../tags/tag713.xml"/><Relationship Id="rId284" Type="http://schemas.openxmlformats.org/officeDocument/2006/relationships/tags" Target="../tags/tag734.xml"/><Relationship Id="rId37" Type="http://schemas.openxmlformats.org/officeDocument/2006/relationships/tags" Target="../tags/tag487.xml"/><Relationship Id="rId58" Type="http://schemas.openxmlformats.org/officeDocument/2006/relationships/tags" Target="../tags/tag508.xml"/><Relationship Id="rId79" Type="http://schemas.openxmlformats.org/officeDocument/2006/relationships/tags" Target="../tags/tag529.xml"/><Relationship Id="rId102" Type="http://schemas.openxmlformats.org/officeDocument/2006/relationships/tags" Target="../tags/tag552.xml"/><Relationship Id="rId123" Type="http://schemas.openxmlformats.org/officeDocument/2006/relationships/tags" Target="../tags/tag573.xml"/><Relationship Id="rId144" Type="http://schemas.openxmlformats.org/officeDocument/2006/relationships/tags" Target="../tags/tag594.xml"/><Relationship Id="rId90" Type="http://schemas.openxmlformats.org/officeDocument/2006/relationships/tags" Target="../tags/tag540.xml"/><Relationship Id="rId165" Type="http://schemas.openxmlformats.org/officeDocument/2006/relationships/tags" Target="../tags/tag615.xml"/><Relationship Id="rId186" Type="http://schemas.openxmlformats.org/officeDocument/2006/relationships/tags" Target="../tags/tag636.xml"/><Relationship Id="rId211" Type="http://schemas.openxmlformats.org/officeDocument/2006/relationships/tags" Target="../tags/tag661.xml"/><Relationship Id="rId232" Type="http://schemas.openxmlformats.org/officeDocument/2006/relationships/tags" Target="../tags/tag682.xml"/><Relationship Id="rId253" Type="http://schemas.openxmlformats.org/officeDocument/2006/relationships/tags" Target="../tags/tag703.xml"/><Relationship Id="rId274" Type="http://schemas.openxmlformats.org/officeDocument/2006/relationships/tags" Target="../tags/tag724.xml"/><Relationship Id="rId27" Type="http://schemas.openxmlformats.org/officeDocument/2006/relationships/tags" Target="../tags/tag477.xml"/><Relationship Id="rId48" Type="http://schemas.openxmlformats.org/officeDocument/2006/relationships/tags" Target="../tags/tag498.xml"/><Relationship Id="rId69" Type="http://schemas.openxmlformats.org/officeDocument/2006/relationships/tags" Target="../tags/tag519.xml"/><Relationship Id="rId113" Type="http://schemas.openxmlformats.org/officeDocument/2006/relationships/tags" Target="../tags/tag563.xml"/><Relationship Id="rId134" Type="http://schemas.openxmlformats.org/officeDocument/2006/relationships/tags" Target="../tags/tag584.xml"/><Relationship Id="rId80" Type="http://schemas.openxmlformats.org/officeDocument/2006/relationships/tags" Target="../tags/tag530.xml"/><Relationship Id="rId155" Type="http://schemas.openxmlformats.org/officeDocument/2006/relationships/tags" Target="../tags/tag605.xml"/><Relationship Id="rId176" Type="http://schemas.openxmlformats.org/officeDocument/2006/relationships/tags" Target="../tags/tag626.xml"/><Relationship Id="rId197" Type="http://schemas.openxmlformats.org/officeDocument/2006/relationships/tags" Target="../tags/tag647.xml"/><Relationship Id="rId201" Type="http://schemas.openxmlformats.org/officeDocument/2006/relationships/tags" Target="../tags/tag651.xml"/><Relationship Id="rId222" Type="http://schemas.openxmlformats.org/officeDocument/2006/relationships/tags" Target="../tags/tag672.xml"/><Relationship Id="rId243" Type="http://schemas.openxmlformats.org/officeDocument/2006/relationships/tags" Target="../tags/tag693.xml"/><Relationship Id="rId264" Type="http://schemas.openxmlformats.org/officeDocument/2006/relationships/tags" Target="../tags/tag714.xml"/><Relationship Id="rId285" Type="http://schemas.openxmlformats.org/officeDocument/2006/relationships/tags" Target="../tags/tag735.xml"/><Relationship Id="rId17" Type="http://schemas.openxmlformats.org/officeDocument/2006/relationships/tags" Target="../tags/tag467.xml"/><Relationship Id="rId38" Type="http://schemas.openxmlformats.org/officeDocument/2006/relationships/tags" Target="../tags/tag488.xml"/><Relationship Id="rId59" Type="http://schemas.openxmlformats.org/officeDocument/2006/relationships/tags" Target="../tags/tag509.xml"/><Relationship Id="rId103" Type="http://schemas.openxmlformats.org/officeDocument/2006/relationships/tags" Target="../tags/tag553.xml"/><Relationship Id="rId124" Type="http://schemas.openxmlformats.org/officeDocument/2006/relationships/tags" Target="../tags/tag574.xml"/><Relationship Id="rId70" Type="http://schemas.openxmlformats.org/officeDocument/2006/relationships/tags" Target="../tags/tag520.xml"/><Relationship Id="rId91" Type="http://schemas.openxmlformats.org/officeDocument/2006/relationships/tags" Target="../tags/tag541.xml"/><Relationship Id="rId145" Type="http://schemas.openxmlformats.org/officeDocument/2006/relationships/tags" Target="../tags/tag595.xml"/><Relationship Id="rId166" Type="http://schemas.openxmlformats.org/officeDocument/2006/relationships/tags" Target="../tags/tag616.xml"/><Relationship Id="rId187" Type="http://schemas.openxmlformats.org/officeDocument/2006/relationships/tags" Target="../tags/tag637.xml"/><Relationship Id="rId1" Type="http://schemas.openxmlformats.org/officeDocument/2006/relationships/tags" Target="../tags/tag451.xml"/><Relationship Id="rId212" Type="http://schemas.openxmlformats.org/officeDocument/2006/relationships/tags" Target="../tags/tag662.xml"/><Relationship Id="rId233" Type="http://schemas.openxmlformats.org/officeDocument/2006/relationships/tags" Target="../tags/tag683.xml"/><Relationship Id="rId254" Type="http://schemas.openxmlformats.org/officeDocument/2006/relationships/tags" Target="../tags/tag704.xml"/><Relationship Id="rId28" Type="http://schemas.openxmlformats.org/officeDocument/2006/relationships/tags" Target="../tags/tag478.xml"/><Relationship Id="rId49" Type="http://schemas.openxmlformats.org/officeDocument/2006/relationships/tags" Target="../tags/tag499.xml"/><Relationship Id="rId114" Type="http://schemas.openxmlformats.org/officeDocument/2006/relationships/tags" Target="../tags/tag564.xml"/><Relationship Id="rId275" Type="http://schemas.openxmlformats.org/officeDocument/2006/relationships/tags" Target="../tags/tag725.xml"/><Relationship Id="rId60" Type="http://schemas.openxmlformats.org/officeDocument/2006/relationships/tags" Target="../tags/tag510.xml"/><Relationship Id="rId81" Type="http://schemas.openxmlformats.org/officeDocument/2006/relationships/tags" Target="../tags/tag531.xml"/><Relationship Id="rId135" Type="http://schemas.openxmlformats.org/officeDocument/2006/relationships/tags" Target="../tags/tag585.xml"/><Relationship Id="rId156" Type="http://schemas.openxmlformats.org/officeDocument/2006/relationships/tags" Target="../tags/tag606.xml"/><Relationship Id="rId177" Type="http://schemas.openxmlformats.org/officeDocument/2006/relationships/tags" Target="../tags/tag627.xml"/><Relationship Id="rId198" Type="http://schemas.openxmlformats.org/officeDocument/2006/relationships/tags" Target="../tags/tag648.xml"/><Relationship Id="rId202" Type="http://schemas.openxmlformats.org/officeDocument/2006/relationships/tags" Target="../tags/tag652.xml"/><Relationship Id="rId223" Type="http://schemas.openxmlformats.org/officeDocument/2006/relationships/tags" Target="../tags/tag673.xml"/><Relationship Id="rId244" Type="http://schemas.openxmlformats.org/officeDocument/2006/relationships/tags" Target="../tags/tag694.xml"/><Relationship Id="rId18" Type="http://schemas.openxmlformats.org/officeDocument/2006/relationships/tags" Target="../tags/tag468.xml"/><Relationship Id="rId39" Type="http://schemas.openxmlformats.org/officeDocument/2006/relationships/tags" Target="../tags/tag489.xml"/><Relationship Id="rId265" Type="http://schemas.openxmlformats.org/officeDocument/2006/relationships/tags" Target="../tags/tag715.xml"/><Relationship Id="rId286" Type="http://schemas.openxmlformats.org/officeDocument/2006/relationships/tags" Target="../tags/tag736.xml"/></Relationships>
</file>

<file path=ppt/slides/_rels/slide39.xml.rels><?xml version="1.0" encoding="UTF-8" standalone="yes"?>
<Relationships xmlns="http://schemas.openxmlformats.org/package/2006/relationships"><Relationship Id="rId117" Type="http://schemas.openxmlformats.org/officeDocument/2006/relationships/tags" Target="../tags/tag855.xml"/><Relationship Id="rId21" Type="http://schemas.openxmlformats.org/officeDocument/2006/relationships/tags" Target="../tags/tag759.xml"/><Relationship Id="rId42" Type="http://schemas.openxmlformats.org/officeDocument/2006/relationships/tags" Target="../tags/tag780.xml"/><Relationship Id="rId63" Type="http://schemas.openxmlformats.org/officeDocument/2006/relationships/tags" Target="../tags/tag801.xml"/><Relationship Id="rId84" Type="http://schemas.openxmlformats.org/officeDocument/2006/relationships/tags" Target="../tags/tag822.xml"/><Relationship Id="rId138" Type="http://schemas.openxmlformats.org/officeDocument/2006/relationships/tags" Target="../tags/tag876.xml"/><Relationship Id="rId159" Type="http://schemas.openxmlformats.org/officeDocument/2006/relationships/tags" Target="../tags/tag897.xml"/><Relationship Id="rId170" Type="http://schemas.openxmlformats.org/officeDocument/2006/relationships/tags" Target="../tags/tag908.xml"/><Relationship Id="rId191" Type="http://schemas.openxmlformats.org/officeDocument/2006/relationships/tags" Target="../tags/tag929.xml"/><Relationship Id="rId205" Type="http://schemas.openxmlformats.org/officeDocument/2006/relationships/tags" Target="../tags/tag943.xml"/><Relationship Id="rId226" Type="http://schemas.openxmlformats.org/officeDocument/2006/relationships/tags" Target="../tags/tag964.xml"/><Relationship Id="rId247" Type="http://schemas.openxmlformats.org/officeDocument/2006/relationships/tags" Target="../tags/tag985.xml"/><Relationship Id="rId107" Type="http://schemas.openxmlformats.org/officeDocument/2006/relationships/tags" Target="../tags/tag845.xml"/><Relationship Id="rId268" Type="http://schemas.openxmlformats.org/officeDocument/2006/relationships/tags" Target="../tags/tag1006.xml"/><Relationship Id="rId289" Type="http://schemas.openxmlformats.org/officeDocument/2006/relationships/slideLayout" Target="../slideLayouts/slideLayout7.xml"/><Relationship Id="rId11" Type="http://schemas.openxmlformats.org/officeDocument/2006/relationships/tags" Target="../tags/tag749.xml"/><Relationship Id="rId32" Type="http://schemas.openxmlformats.org/officeDocument/2006/relationships/tags" Target="../tags/tag770.xml"/><Relationship Id="rId53" Type="http://schemas.openxmlformats.org/officeDocument/2006/relationships/tags" Target="../tags/tag791.xml"/><Relationship Id="rId74" Type="http://schemas.openxmlformats.org/officeDocument/2006/relationships/tags" Target="../tags/tag812.xml"/><Relationship Id="rId128" Type="http://schemas.openxmlformats.org/officeDocument/2006/relationships/tags" Target="../tags/tag866.xml"/><Relationship Id="rId149" Type="http://schemas.openxmlformats.org/officeDocument/2006/relationships/tags" Target="../tags/tag887.xml"/><Relationship Id="rId5" Type="http://schemas.openxmlformats.org/officeDocument/2006/relationships/tags" Target="../tags/tag743.xml"/><Relationship Id="rId95" Type="http://schemas.openxmlformats.org/officeDocument/2006/relationships/tags" Target="../tags/tag833.xml"/><Relationship Id="rId160" Type="http://schemas.openxmlformats.org/officeDocument/2006/relationships/tags" Target="../tags/tag898.xml"/><Relationship Id="rId181" Type="http://schemas.openxmlformats.org/officeDocument/2006/relationships/tags" Target="../tags/tag919.xml"/><Relationship Id="rId216" Type="http://schemas.openxmlformats.org/officeDocument/2006/relationships/tags" Target="../tags/tag954.xml"/><Relationship Id="rId237" Type="http://schemas.openxmlformats.org/officeDocument/2006/relationships/tags" Target="../tags/tag975.xml"/><Relationship Id="rId258" Type="http://schemas.openxmlformats.org/officeDocument/2006/relationships/tags" Target="../tags/tag996.xml"/><Relationship Id="rId279" Type="http://schemas.openxmlformats.org/officeDocument/2006/relationships/tags" Target="../tags/tag1017.xml"/><Relationship Id="rId22" Type="http://schemas.openxmlformats.org/officeDocument/2006/relationships/tags" Target="../tags/tag760.xml"/><Relationship Id="rId43" Type="http://schemas.openxmlformats.org/officeDocument/2006/relationships/tags" Target="../tags/tag781.xml"/><Relationship Id="rId64" Type="http://schemas.openxmlformats.org/officeDocument/2006/relationships/tags" Target="../tags/tag802.xml"/><Relationship Id="rId118" Type="http://schemas.openxmlformats.org/officeDocument/2006/relationships/tags" Target="../tags/tag856.xml"/><Relationship Id="rId139" Type="http://schemas.openxmlformats.org/officeDocument/2006/relationships/tags" Target="../tags/tag877.xml"/><Relationship Id="rId290" Type="http://schemas.openxmlformats.org/officeDocument/2006/relationships/image" Target="../media/image15.png"/><Relationship Id="rId85" Type="http://schemas.openxmlformats.org/officeDocument/2006/relationships/tags" Target="../tags/tag823.xml"/><Relationship Id="rId150" Type="http://schemas.openxmlformats.org/officeDocument/2006/relationships/tags" Target="../tags/tag888.xml"/><Relationship Id="rId171" Type="http://schemas.openxmlformats.org/officeDocument/2006/relationships/tags" Target="../tags/tag909.xml"/><Relationship Id="rId192" Type="http://schemas.openxmlformats.org/officeDocument/2006/relationships/tags" Target="../tags/tag930.xml"/><Relationship Id="rId206" Type="http://schemas.openxmlformats.org/officeDocument/2006/relationships/tags" Target="../tags/tag944.xml"/><Relationship Id="rId227" Type="http://schemas.openxmlformats.org/officeDocument/2006/relationships/tags" Target="../tags/tag965.xml"/><Relationship Id="rId248" Type="http://schemas.openxmlformats.org/officeDocument/2006/relationships/tags" Target="../tags/tag986.xml"/><Relationship Id="rId269" Type="http://schemas.openxmlformats.org/officeDocument/2006/relationships/tags" Target="../tags/tag1007.xml"/><Relationship Id="rId12" Type="http://schemas.openxmlformats.org/officeDocument/2006/relationships/tags" Target="../tags/tag750.xml"/><Relationship Id="rId33" Type="http://schemas.openxmlformats.org/officeDocument/2006/relationships/tags" Target="../tags/tag771.xml"/><Relationship Id="rId108" Type="http://schemas.openxmlformats.org/officeDocument/2006/relationships/tags" Target="../tags/tag846.xml"/><Relationship Id="rId129" Type="http://schemas.openxmlformats.org/officeDocument/2006/relationships/tags" Target="../tags/tag867.xml"/><Relationship Id="rId280" Type="http://schemas.openxmlformats.org/officeDocument/2006/relationships/tags" Target="../tags/tag1018.xml"/><Relationship Id="rId54" Type="http://schemas.openxmlformats.org/officeDocument/2006/relationships/tags" Target="../tags/tag792.xml"/><Relationship Id="rId75" Type="http://schemas.openxmlformats.org/officeDocument/2006/relationships/tags" Target="../tags/tag813.xml"/><Relationship Id="rId96" Type="http://schemas.openxmlformats.org/officeDocument/2006/relationships/tags" Target="../tags/tag834.xml"/><Relationship Id="rId140" Type="http://schemas.openxmlformats.org/officeDocument/2006/relationships/tags" Target="../tags/tag878.xml"/><Relationship Id="rId161" Type="http://schemas.openxmlformats.org/officeDocument/2006/relationships/tags" Target="../tags/tag899.xml"/><Relationship Id="rId182" Type="http://schemas.openxmlformats.org/officeDocument/2006/relationships/tags" Target="../tags/tag920.xml"/><Relationship Id="rId217" Type="http://schemas.openxmlformats.org/officeDocument/2006/relationships/tags" Target="../tags/tag955.xml"/><Relationship Id="rId6" Type="http://schemas.openxmlformats.org/officeDocument/2006/relationships/tags" Target="../tags/tag744.xml"/><Relationship Id="rId238" Type="http://schemas.openxmlformats.org/officeDocument/2006/relationships/tags" Target="../tags/tag976.xml"/><Relationship Id="rId259" Type="http://schemas.openxmlformats.org/officeDocument/2006/relationships/tags" Target="../tags/tag997.xml"/><Relationship Id="rId23" Type="http://schemas.openxmlformats.org/officeDocument/2006/relationships/tags" Target="../tags/tag761.xml"/><Relationship Id="rId119" Type="http://schemas.openxmlformats.org/officeDocument/2006/relationships/tags" Target="../tags/tag857.xml"/><Relationship Id="rId270" Type="http://schemas.openxmlformats.org/officeDocument/2006/relationships/tags" Target="../tags/tag1008.xml"/><Relationship Id="rId291" Type="http://schemas.openxmlformats.org/officeDocument/2006/relationships/image" Target="../media/image16.png"/><Relationship Id="rId44" Type="http://schemas.openxmlformats.org/officeDocument/2006/relationships/tags" Target="../tags/tag782.xml"/><Relationship Id="rId65" Type="http://schemas.openxmlformats.org/officeDocument/2006/relationships/tags" Target="../tags/tag803.xml"/><Relationship Id="rId86" Type="http://schemas.openxmlformats.org/officeDocument/2006/relationships/tags" Target="../tags/tag824.xml"/><Relationship Id="rId130" Type="http://schemas.openxmlformats.org/officeDocument/2006/relationships/tags" Target="../tags/tag868.xml"/><Relationship Id="rId151" Type="http://schemas.openxmlformats.org/officeDocument/2006/relationships/tags" Target="../tags/tag889.xml"/><Relationship Id="rId172" Type="http://schemas.openxmlformats.org/officeDocument/2006/relationships/tags" Target="../tags/tag910.xml"/><Relationship Id="rId193" Type="http://schemas.openxmlformats.org/officeDocument/2006/relationships/tags" Target="../tags/tag931.xml"/><Relationship Id="rId207" Type="http://schemas.openxmlformats.org/officeDocument/2006/relationships/tags" Target="../tags/tag945.xml"/><Relationship Id="rId228" Type="http://schemas.openxmlformats.org/officeDocument/2006/relationships/tags" Target="../tags/tag966.xml"/><Relationship Id="rId249" Type="http://schemas.openxmlformats.org/officeDocument/2006/relationships/tags" Target="../tags/tag987.xml"/><Relationship Id="rId13" Type="http://schemas.openxmlformats.org/officeDocument/2006/relationships/tags" Target="../tags/tag751.xml"/><Relationship Id="rId109" Type="http://schemas.openxmlformats.org/officeDocument/2006/relationships/tags" Target="../tags/tag847.xml"/><Relationship Id="rId260" Type="http://schemas.openxmlformats.org/officeDocument/2006/relationships/tags" Target="../tags/tag998.xml"/><Relationship Id="rId281" Type="http://schemas.openxmlformats.org/officeDocument/2006/relationships/tags" Target="../tags/tag1019.xml"/><Relationship Id="rId34" Type="http://schemas.openxmlformats.org/officeDocument/2006/relationships/tags" Target="../tags/tag772.xml"/><Relationship Id="rId50" Type="http://schemas.openxmlformats.org/officeDocument/2006/relationships/tags" Target="../tags/tag788.xml"/><Relationship Id="rId55" Type="http://schemas.openxmlformats.org/officeDocument/2006/relationships/tags" Target="../tags/tag793.xml"/><Relationship Id="rId76" Type="http://schemas.openxmlformats.org/officeDocument/2006/relationships/tags" Target="../tags/tag814.xml"/><Relationship Id="rId97" Type="http://schemas.openxmlformats.org/officeDocument/2006/relationships/tags" Target="../tags/tag835.xml"/><Relationship Id="rId104" Type="http://schemas.openxmlformats.org/officeDocument/2006/relationships/tags" Target="../tags/tag842.xml"/><Relationship Id="rId120" Type="http://schemas.openxmlformats.org/officeDocument/2006/relationships/tags" Target="../tags/tag858.xml"/><Relationship Id="rId125" Type="http://schemas.openxmlformats.org/officeDocument/2006/relationships/tags" Target="../tags/tag863.xml"/><Relationship Id="rId141" Type="http://schemas.openxmlformats.org/officeDocument/2006/relationships/tags" Target="../tags/tag879.xml"/><Relationship Id="rId146" Type="http://schemas.openxmlformats.org/officeDocument/2006/relationships/tags" Target="../tags/tag884.xml"/><Relationship Id="rId167" Type="http://schemas.openxmlformats.org/officeDocument/2006/relationships/tags" Target="../tags/tag905.xml"/><Relationship Id="rId188" Type="http://schemas.openxmlformats.org/officeDocument/2006/relationships/tags" Target="../tags/tag926.xml"/><Relationship Id="rId7" Type="http://schemas.openxmlformats.org/officeDocument/2006/relationships/tags" Target="../tags/tag745.xml"/><Relationship Id="rId71" Type="http://schemas.openxmlformats.org/officeDocument/2006/relationships/tags" Target="../tags/tag809.xml"/><Relationship Id="rId92" Type="http://schemas.openxmlformats.org/officeDocument/2006/relationships/tags" Target="../tags/tag830.xml"/><Relationship Id="rId162" Type="http://schemas.openxmlformats.org/officeDocument/2006/relationships/tags" Target="../tags/tag900.xml"/><Relationship Id="rId183" Type="http://schemas.openxmlformats.org/officeDocument/2006/relationships/tags" Target="../tags/tag921.xml"/><Relationship Id="rId213" Type="http://schemas.openxmlformats.org/officeDocument/2006/relationships/tags" Target="../tags/tag951.xml"/><Relationship Id="rId218" Type="http://schemas.openxmlformats.org/officeDocument/2006/relationships/tags" Target="../tags/tag956.xml"/><Relationship Id="rId234" Type="http://schemas.openxmlformats.org/officeDocument/2006/relationships/tags" Target="../tags/tag972.xml"/><Relationship Id="rId239" Type="http://schemas.openxmlformats.org/officeDocument/2006/relationships/tags" Target="../tags/tag977.xml"/><Relationship Id="rId2" Type="http://schemas.openxmlformats.org/officeDocument/2006/relationships/tags" Target="../tags/tag740.xml"/><Relationship Id="rId29" Type="http://schemas.openxmlformats.org/officeDocument/2006/relationships/tags" Target="../tags/tag767.xml"/><Relationship Id="rId250" Type="http://schemas.openxmlformats.org/officeDocument/2006/relationships/tags" Target="../tags/tag988.xml"/><Relationship Id="rId255" Type="http://schemas.openxmlformats.org/officeDocument/2006/relationships/tags" Target="../tags/tag993.xml"/><Relationship Id="rId271" Type="http://schemas.openxmlformats.org/officeDocument/2006/relationships/tags" Target="../tags/tag1009.xml"/><Relationship Id="rId276" Type="http://schemas.openxmlformats.org/officeDocument/2006/relationships/tags" Target="../tags/tag1014.xml"/><Relationship Id="rId292" Type="http://schemas.openxmlformats.org/officeDocument/2006/relationships/image" Target="../media/image27.jpeg"/><Relationship Id="rId24" Type="http://schemas.openxmlformats.org/officeDocument/2006/relationships/tags" Target="../tags/tag762.xml"/><Relationship Id="rId40" Type="http://schemas.openxmlformats.org/officeDocument/2006/relationships/tags" Target="../tags/tag778.xml"/><Relationship Id="rId45" Type="http://schemas.openxmlformats.org/officeDocument/2006/relationships/tags" Target="../tags/tag783.xml"/><Relationship Id="rId66" Type="http://schemas.openxmlformats.org/officeDocument/2006/relationships/tags" Target="../tags/tag804.xml"/><Relationship Id="rId87" Type="http://schemas.openxmlformats.org/officeDocument/2006/relationships/tags" Target="../tags/tag825.xml"/><Relationship Id="rId110" Type="http://schemas.openxmlformats.org/officeDocument/2006/relationships/tags" Target="../tags/tag848.xml"/><Relationship Id="rId115" Type="http://schemas.openxmlformats.org/officeDocument/2006/relationships/tags" Target="../tags/tag853.xml"/><Relationship Id="rId131" Type="http://schemas.openxmlformats.org/officeDocument/2006/relationships/tags" Target="../tags/tag869.xml"/><Relationship Id="rId136" Type="http://schemas.openxmlformats.org/officeDocument/2006/relationships/tags" Target="../tags/tag874.xml"/><Relationship Id="rId157" Type="http://schemas.openxmlformats.org/officeDocument/2006/relationships/tags" Target="../tags/tag895.xml"/><Relationship Id="rId178" Type="http://schemas.openxmlformats.org/officeDocument/2006/relationships/tags" Target="../tags/tag916.xml"/><Relationship Id="rId61" Type="http://schemas.openxmlformats.org/officeDocument/2006/relationships/tags" Target="../tags/tag799.xml"/><Relationship Id="rId82" Type="http://schemas.openxmlformats.org/officeDocument/2006/relationships/tags" Target="../tags/tag820.xml"/><Relationship Id="rId152" Type="http://schemas.openxmlformats.org/officeDocument/2006/relationships/tags" Target="../tags/tag890.xml"/><Relationship Id="rId173" Type="http://schemas.openxmlformats.org/officeDocument/2006/relationships/tags" Target="../tags/tag911.xml"/><Relationship Id="rId194" Type="http://schemas.openxmlformats.org/officeDocument/2006/relationships/tags" Target="../tags/tag932.xml"/><Relationship Id="rId199" Type="http://schemas.openxmlformats.org/officeDocument/2006/relationships/tags" Target="../tags/tag937.xml"/><Relationship Id="rId203" Type="http://schemas.openxmlformats.org/officeDocument/2006/relationships/tags" Target="../tags/tag941.xml"/><Relationship Id="rId208" Type="http://schemas.openxmlformats.org/officeDocument/2006/relationships/tags" Target="../tags/tag946.xml"/><Relationship Id="rId229" Type="http://schemas.openxmlformats.org/officeDocument/2006/relationships/tags" Target="../tags/tag967.xml"/><Relationship Id="rId19" Type="http://schemas.openxmlformats.org/officeDocument/2006/relationships/tags" Target="../tags/tag757.xml"/><Relationship Id="rId224" Type="http://schemas.openxmlformats.org/officeDocument/2006/relationships/tags" Target="../tags/tag962.xml"/><Relationship Id="rId240" Type="http://schemas.openxmlformats.org/officeDocument/2006/relationships/tags" Target="../tags/tag978.xml"/><Relationship Id="rId245" Type="http://schemas.openxmlformats.org/officeDocument/2006/relationships/tags" Target="../tags/tag983.xml"/><Relationship Id="rId261" Type="http://schemas.openxmlformats.org/officeDocument/2006/relationships/tags" Target="../tags/tag999.xml"/><Relationship Id="rId266" Type="http://schemas.openxmlformats.org/officeDocument/2006/relationships/tags" Target="../tags/tag1004.xml"/><Relationship Id="rId287" Type="http://schemas.openxmlformats.org/officeDocument/2006/relationships/tags" Target="../tags/tag1025.xml"/><Relationship Id="rId14" Type="http://schemas.openxmlformats.org/officeDocument/2006/relationships/tags" Target="../tags/tag752.xml"/><Relationship Id="rId30" Type="http://schemas.openxmlformats.org/officeDocument/2006/relationships/tags" Target="../tags/tag768.xml"/><Relationship Id="rId35" Type="http://schemas.openxmlformats.org/officeDocument/2006/relationships/tags" Target="../tags/tag773.xml"/><Relationship Id="rId56" Type="http://schemas.openxmlformats.org/officeDocument/2006/relationships/tags" Target="../tags/tag794.xml"/><Relationship Id="rId77" Type="http://schemas.openxmlformats.org/officeDocument/2006/relationships/tags" Target="../tags/tag815.xml"/><Relationship Id="rId100" Type="http://schemas.openxmlformats.org/officeDocument/2006/relationships/tags" Target="../tags/tag838.xml"/><Relationship Id="rId105" Type="http://schemas.openxmlformats.org/officeDocument/2006/relationships/tags" Target="../tags/tag843.xml"/><Relationship Id="rId126" Type="http://schemas.openxmlformats.org/officeDocument/2006/relationships/tags" Target="../tags/tag864.xml"/><Relationship Id="rId147" Type="http://schemas.openxmlformats.org/officeDocument/2006/relationships/tags" Target="../tags/tag885.xml"/><Relationship Id="rId168" Type="http://schemas.openxmlformats.org/officeDocument/2006/relationships/tags" Target="../tags/tag906.xml"/><Relationship Id="rId282" Type="http://schemas.openxmlformats.org/officeDocument/2006/relationships/tags" Target="../tags/tag1020.xml"/><Relationship Id="rId8" Type="http://schemas.openxmlformats.org/officeDocument/2006/relationships/tags" Target="../tags/tag746.xml"/><Relationship Id="rId51" Type="http://schemas.openxmlformats.org/officeDocument/2006/relationships/tags" Target="../tags/tag789.xml"/><Relationship Id="rId72" Type="http://schemas.openxmlformats.org/officeDocument/2006/relationships/tags" Target="../tags/tag810.xml"/><Relationship Id="rId93" Type="http://schemas.openxmlformats.org/officeDocument/2006/relationships/tags" Target="../tags/tag831.xml"/><Relationship Id="rId98" Type="http://schemas.openxmlformats.org/officeDocument/2006/relationships/tags" Target="../tags/tag836.xml"/><Relationship Id="rId121" Type="http://schemas.openxmlformats.org/officeDocument/2006/relationships/tags" Target="../tags/tag859.xml"/><Relationship Id="rId142" Type="http://schemas.openxmlformats.org/officeDocument/2006/relationships/tags" Target="../tags/tag880.xml"/><Relationship Id="rId163" Type="http://schemas.openxmlformats.org/officeDocument/2006/relationships/tags" Target="../tags/tag901.xml"/><Relationship Id="rId184" Type="http://schemas.openxmlformats.org/officeDocument/2006/relationships/tags" Target="../tags/tag922.xml"/><Relationship Id="rId189" Type="http://schemas.openxmlformats.org/officeDocument/2006/relationships/tags" Target="../tags/tag927.xml"/><Relationship Id="rId219" Type="http://schemas.openxmlformats.org/officeDocument/2006/relationships/tags" Target="../tags/tag957.xml"/><Relationship Id="rId3" Type="http://schemas.openxmlformats.org/officeDocument/2006/relationships/tags" Target="../tags/tag741.xml"/><Relationship Id="rId214" Type="http://schemas.openxmlformats.org/officeDocument/2006/relationships/tags" Target="../tags/tag952.xml"/><Relationship Id="rId230" Type="http://schemas.openxmlformats.org/officeDocument/2006/relationships/tags" Target="../tags/tag968.xml"/><Relationship Id="rId235" Type="http://schemas.openxmlformats.org/officeDocument/2006/relationships/tags" Target="../tags/tag973.xml"/><Relationship Id="rId251" Type="http://schemas.openxmlformats.org/officeDocument/2006/relationships/tags" Target="../tags/tag989.xml"/><Relationship Id="rId256" Type="http://schemas.openxmlformats.org/officeDocument/2006/relationships/tags" Target="../tags/tag994.xml"/><Relationship Id="rId277" Type="http://schemas.openxmlformats.org/officeDocument/2006/relationships/tags" Target="../tags/tag1015.xml"/><Relationship Id="rId25" Type="http://schemas.openxmlformats.org/officeDocument/2006/relationships/tags" Target="../tags/tag763.xml"/><Relationship Id="rId46" Type="http://schemas.openxmlformats.org/officeDocument/2006/relationships/tags" Target="../tags/tag784.xml"/><Relationship Id="rId67" Type="http://schemas.openxmlformats.org/officeDocument/2006/relationships/tags" Target="../tags/tag805.xml"/><Relationship Id="rId116" Type="http://schemas.openxmlformats.org/officeDocument/2006/relationships/tags" Target="../tags/tag854.xml"/><Relationship Id="rId137" Type="http://schemas.openxmlformats.org/officeDocument/2006/relationships/tags" Target="../tags/tag875.xml"/><Relationship Id="rId158" Type="http://schemas.openxmlformats.org/officeDocument/2006/relationships/tags" Target="../tags/tag896.xml"/><Relationship Id="rId272" Type="http://schemas.openxmlformats.org/officeDocument/2006/relationships/tags" Target="../tags/tag1010.xml"/><Relationship Id="rId293" Type="http://schemas.openxmlformats.org/officeDocument/2006/relationships/image" Target="../media/image28.jpeg"/><Relationship Id="rId20" Type="http://schemas.openxmlformats.org/officeDocument/2006/relationships/tags" Target="../tags/tag758.xml"/><Relationship Id="rId41" Type="http://schemas.openxmlformats.org/officeDocument/2006/relationships/tags" Target="../tags/tag779.xml"/><Relationship Id="rId62" Type="http://schemas.openxmlformats.org/officeDocument/2006/relationships/tags" Target="../tags/tag800.xml"/><Relationship Id="rId83" Type="http://schemas.openxmlformats.org/officeDocument/2006/relationships/tags" Target="../tags/tag821.xml"/><Relationship Id="rId88" Type="http://schemas.openxmlformats.org/officeDocument/2006/relationships/tags" Target="../tags/tag826.xml"/><Relationship Id="rId111" Type="http://schemas.openxmlformats.org/officeDocument/2006/relationships/tags" Target="../tags/tag849.xml"/><Relationship Id="rId132" Type="http://schemas.openxmlformats.org/officeDocument/2006/relationships/tags" Target="../tags/tag870.xml"/><Relationship Id="rId153" Type="http://schemas.openxmlformats.org/officeDocument/2006/relationships/tags" Target="../tags/tag891.xml"/><Relationship Id="rId174" Type="http://schemas.openxmlformats.org/officeDocument/2006/relationships/tags" Target="../tags/tag912.xml"/><Relationship Id="rId179" Type="http://schemas.openxmlformats.org/officeDocument/2006/relationships/tags" Target="../tags/tag917.xml"/><Relationship Id="rId195" Type="http://schemas.openxmlformats.org/officeDocument/2006/relationships/tags" Target="../tags/tag933.xml"/><Relationship Id="rId209" Type="http://schemas.openxmlformats.org/officeDocument/2006/relationships/tags" Target="../tags/tag947.xml"/><Relationship Id="rId190" Type="http://schemas.openxmlformats.org/officeDocument/2006/relationships/tags" Target="../tags/tag928.xml"/><Relationship Id="rId204" Type="http://schemas.openxmlformats.org/officeDocument/2006/relationships/tags" Target="../tags/tag942.xml"/><Relationship Id="rId220" Type="http://schemas.openxmlformats.org/officeDocument/2006/relationships/tags" Target="../tags/tag958.xml"/><Relationship Id="rId225" Type="http://schemas.openxmlformats.org/officeDocument/2006/relationships/tags" Target="../tags/tag963.xml"/><Relationship Id="rId241" Type="http://schemas.openxmlformats.org/officeDocument/2006/relationships/tags" Target="../tags/tag979.xml"/><Relationship Id="rId246" Type="http://schemas.openxmlformats.org/officeDocument/2006/relationships/tags" Target="../tags/tag984.xml"/><Relationship Id="rId267" Type="http://schemas.openxmlformats.org/officeDocument/2006/relationships/tags" Target="../tags/tag1005.xml"/><Relationship Id="rId288" Type="http://schemas.openxmlformats.org/officeDocument/2006/relationships/tags" Target="../tags/tag1026.xml"/><Relationship Id="rId15" Type="http://schemas.openxmlformats.org/officeDocument/2006/relationships/tags" Target="../tags/tag753.xml"/><Relationship Id="rId36" Type="http://schemas.openxmlformats.org/officeDocument/2006/relationships/tags" Target="../tags/tag774.xml"/><Relationship Id="rId57" Type="http://schemas.openxmlformats.org/officeDocument/2006/relationships/tags" Target="../tags/tag795.xml"/><Relationship Id="rId106" Type="http://schemas.openxmlformats.org/officeDocument/2006/relationships/tags" Target="../tags/tag844.xml"/><Relationship Id="rId127" Type="http://schemas.openxmlformats.org/officeDocument/2006/relationships/tags" Target="../tags/tag865.xml"/><Relationship Id="rId262" Type="http://schemas.openxmlformats.org/officeDocument/2006/relationships/tags" Target="../tags/tag1000.xml"/><Relationship Id="rId283" Type="http://schemas.openxmlformats.org/officeDocument/2006/relationships/tags" Target="../tags/tag1021.xml"/><Relationship Id="rId10" Type="http://schemas.openxmlformats.org/officeDocument/2006/relationships/tags" Target="../tags/tag748.xml"/><Relationship Id="rId31" Type="http://schemas.openxmlformats.org/officeDocument/2006/relationships/tags" Target="../tags/tag769.xml"/><Relationship Id="rId52" Type="http://schemas.openxmlformats.org/officeDocument/2006/relationships/tags" Target="../tags/tag790.xml"/><Relationship Id="rId73" Type="http://schemas.openxmlformats.org/officeDocument/2006/relationships/tags" Target="../tags/tag811.xml"/><Relationship Id="rId78" Type="http://schemas.openxmlformats.org/officeDocument/2006/relationships/tags" Target="../tags/tag816.xml"/><Relationship Id="rId94" Type="http://schemas.openxmlformats.org/officeDocument/2006/relationships/tags" Target="../tags/tag832.xml"/><Relationship Id="rId99" Type="http://schemas.openxmlformats.org/officeDocument/2006/relationships/tags" Target="../tags/tag837.xml"/><Relationship Id="rId101" Type="http://schemas.openxmlformats.org/officeDocument/2006/relationships/tags" Target="../tags/tag839.xml"/><Relationship Id="rId122" Type="http://schemas.openxmlformats.org/officeDocument/2006/relationships/tags" Target="../tags/tag860.xml"/><Relationship Id="rId143" Type="http://schemas.openxmlformats.org/officeDocument/2006/relationships/tags" Target="../tags/tag881.xml"/><Relationship Id="rId148" Type="http://schemas.openxmlformats.org/officeDocument/2006/relationships/tags" Target="../tags/tag886.xml"/><Relationship Id="rId164" Type="http://schemas.openxmlformats.org/officeDocument/2006/relationships/tags" Target="../tags/tag902.xml"/><Relationship Id="rId169" Type="http://schemas.openxmlformats.org/officeDocument/2006/relationships/tags" Target="../tags/tag907.xml"/><Relationship Id="rId185" Type="http://schemas.openxmlformats.org/officeDocument/2006/relationships/tags" Target="../tags/tag923.xml"/><Relationship Id="rId4" Type="http://schemas.openxmlformats.org/officeDocument/2006/relationships/tags" Target="../tags/tag742.xml"/><Relationship Id="rId9" Type="http://schemas.openxmlformats.org/officeDocument/2006/relationships/tags" Target="../tags/tag747.xml"/><Relationship Id="rId180" Type="http://schemas.openxmlformats.org/officeDocument/2006/relationships/tags" Target="../tags/tag918.xml"/><Relationship Id="rId210" Type="http://schemas.openxmlformats.org/officeDocument/2006/relationships/tags" Target="../tags/tag948.xml"/><Relationship Id="rId215" Type="http://schemas.openxmlformats.org/officeDocument/2006/relationships/tags" Target="../tags/tag953.xml"/><Relationship Id="rId236" Type="http://schemas.openxmlformats.org/officeDocument/2006/relationships/tags" Target="../tags/tag974.xml"/><Relationship Id="rId257" Type="http://schemas.openxmlformats.org/officeDocument/2006/relationships/tags" Target="../tags/tag995.xml"/><Relationship Id="rId278" Type="http://schemas.openxmlformats.org/officeDocument/2006/relationships/tags" Target="../tags/tag1016.xml"/><Relationship Id="rId26" Type="http://schemas.openxmlformats.org/officeDocument/2006/relationships/tags" Target="../tags/tag764.xml"/><Relationship Id="rId231" Type="http://schemas.openxmlformats.org/officeDocument/2006/relationships/tags" Target="../tags/tag969.xml"/><Relationship Id="rId252" Type="http://schemas.openxmlformats.org/officeDocument/2006/relationships/tags" Target="../tags/tag990.xml"/><Relationship Id="rId273" Type="http://schemas.openxmlformats.org/officeDocument/2006/relationships/tags" Target="../tags/tag1011.xml"/><Relationship Id="rId47" Type="http://schemas.openxmlformats.org/officeDocument/2006/relationships/tags" Target="../tags/tag785.xml"/><Relationship Id="rId68" Type="http://schemas.openxmlformats.org/officeDocument/2006/relationships/tags" Target="../tags/tag806.xml"/><Relationship Id="rId89" Type="http://schemas.openxmlformats.org/officeDocument/2006/relationships/tags" Target="../tags/tag827.xml"/><Relationship Id="rId112" Type="http://schemas.openxmlformats.org/officeDocument/2006/relationships/tags" Target="../tags/tag850.xml"/><Relationship Id="rId133" Type="http://schemas.openxmlformats.org/officeDocument/2006/relationships/tags" Target="../tags/tag871.xml"/><Relationship Id="rId154" Type="http://schemas.openxmlformats.org/officeDocument/2006/relationships/tags" Target="../tags/tag892.xml"/><Relationship Id="rId175" Type="http://schemas.openxmlformats.org/officeDocument/2006/relationships/tags" Target="../tags/tag913.xml"/><Relationship Id="rId196" Type="http://schemas.openxmlformats.org/officeDocument/2006/relationships/tags" Target="../tags/tag934.xml"/><Relationship Id="rId200" Type="http://schemas.openxmlformats.org/officeDocument/2006/relationships/tags" Target="../tags/tag938.xml"/><Relationship Id="rId16" Type="http://schemas.openxmlformats.org/officeDocument/2006/relationships/tags" Target="../tags/tag754.xml"/><Relationship Id="rId221" Type="http://schemas.openxmlformats.org/officeDocument/2006/relationships/tags" Target="../tags/tag959.xml"/><Relationship Id="rId242" Type="http://schemas.openxmlformats.org/officeDocument/2006/relationships/tags" Target="../tags/tag980.xml"/><Relationship Id="rId263" Type="http://schemas.openxmlformats.org/officeDocument/2006/relationships/tags" Target="../tags/tag1001.xml"/><Relationship Id="rId284" Type="http://schemas.openxmlformats.org/officeDocument/2006/relationships/tags" Target="../tags/tag1022.xml"/><Relationship Id="rId37" Type="http://schemas.openxmlformats.org/officeDocument/2006/relationships/tags" Target="../tags/tag775.xml"/><Relationship Id="rId58" Type="http://schemas.openxmlformats.org/officeDocument/2006/relationships/tags" Target="../tags/tag796.xml"/><Relationship Id="rId79" Type="http://schemas.openxmlformats.org/officeDocument/2006/relationships/tags" Target="../tags/tag817.xml"/><Relationship Id="rId102" Type="http://schemas.openxmlformats.org/officeDocument/2006/relationships/tags" Target="../tags/tag840.xml"/><Relationship Id="rId123" Type="http://schemas.openxmlformats.org/officeDocument/2006/relationships/tags" Target="../tags/tag861.xml"/><Relationship Id="rId144" Type="http://schemas.openxmlformats.org/officeDocument/2006/relationships/tags" Target="../tags/tag882.xml"/><Relationship Id="rId90" Type="http://schemas.openxmlformats.org/officeDocument/2006/relationships/tags" Target="../tags/tag828.xml"/><Relationship Id="rId165" Type="http://schemas.openxmlformats.org/officeDocument/2006/relationships/tags" Target="../tags/tag903.xml"/><Relationship Id="rId186" Type="http://schemas.openxmlformats.org/officeDocument/2006/relationships/tags" Target="../tags/tag924.xml"/><Relationship Id="rId211" Type="http://schemas.openxmlformats.org/officeDocument/2006/relationships/tags" Target="../tags/tag949.xml"/><Relationship Id="rId232" Type="http://schemas.openxmlformats.org/officeDocument/2006/relationships/tags" Target="../tags/tag970.xml"/><Relationship Id="rId253" Type="http://schemas.openxmlformats.org/officeDocument/2006/relationships/tags" Target="../tags/tag991.xml"/><Relationship Id="rId274" Type="http://schemas.openxmlformats.org/officeDocument/2006/relationships/tags" Target="../tags/tag1012.xml"/><Relationship Id="rId27" Type="http://schemas.openxmlformats.org/officeDocument/2006/relationships/tags" Target="../tags/tag765.xml"/><Relationship Id="rId48" Type="http://schemas.openxmlformats.org/officeDocument/2006/relationships/tags" Target="../tags/tag786.xml"/><Relationship Id="rId69" Type="http://schemas.openxmlformats.org/officeDocument/2006/relationships/tags" Target="../tags/tag807.xml"/><Relationship Id="rId113" Type="http://schemas.openxmlformats.org/officeDocument/2006/relationships/tags" Target="../tags/tag851.xml"/><Relationship Id="rId134" Type="http://schemas.openxmlformats.org/officeDocument/2006/relationships/tags" Target="../tags/tag872.xml"/><Relationship Id="rId80" Type="http://schemas.openxmlformats.org/officeDocument/2006/relationships/tags" Target="../tags/tag818.xml"/><Relationship Id="rId155" Type="http://schemas.openxmlformats.org/officeDocument/2006/relationships/tags" Target="../tags/tag893.xml"/><Relationship Id="rId176" Type="http://schemas.openxmlformats.org/officeDocument/2006/relationships/tags" Target="../tags/tag914.xml"/><Relationship Id="rId197" Type="http://schemas.openxmlformats.org/officeDocument/2006/relationships/tags" Target="../tags/tag935.xml"/><Relationship Id="rId201" Type="http://schemas.openxmlformats.org/officeDocument/2006/relationships/tags" Target="../tags/tag939.xml"/><Relationship Id="rId222" Type="http://schemas.openxmlformats.org/officeDocument/2006/relationships/tags" Target="../tags/tag960.xml"/><Relationship Id="rId243" Type="http://schemas.openxmlformats.org/officeDocument/2006/relationships/tags" Target="../tags/tag981.xml"/><Relationship Id="rId264" Type="http://schemas.openxmlformats.org/officeDocument/2006/relationships/tags" Target="../tags/tag1002.xml"/><Relationship Id="rId285" Type="http://schemas.openxmlformats.org/officeDocument/2006/relationships/tags" Target="../tags/tag1023.xml"/><Relationship Id="rId17" Type="http://schemas.openxmlformats.org/officeDocument/2006/relationships/tags" Target="../tags/tag755.xml"/><Relationship Id="rId38" Type="http://schemas.openxmlformats.org/officeDocument/2006/relationships/tags" Target="../tags/tag776.xml"/><Relationship Id="rId59" Type="http://schemas.openxmlformats.org/officeDocument/2006/relationships/tags" Target="../tags/tag797.xml"/><Relationship Id="rId103" Type="http://schemas.openxmlformats.org/officeDocument/2006/relationships/tags" Target="../tags/tag841.xml"/><Relationship Id="rId124" Type="http://schemas.openxmlformats.org/officeDocument/2006/relationships/tags" Target="../tags/tag862.xml"/><Relationship Id="rId70" Type="http://schemas.openxmlformats.org/officeDocument/2006/relationships/tags" Target="../tags/tag808.xml"/><Relationship Id="rId91" Type="http://schemas.openxmlformats.org/officeDocument/2006/relationships/tags" Target="../tags/tag829.xml"/><Relationship Id="rId145" Type="http://schemas.openxmlformats.org/officeDocument/2006/relationships/tags" Target="../tags/tag883.xml"/><Relationship Id="rId166" Type="http://schemas.openxmlformats.org/officeDocument/2006/relationships/tags" Target="../tags/tag904.xml"/><Relationship Id="rId187" Type="http://schemas.openxmlformats.org/officeDocument/2006/relationships/tags" Target="../tags/tag925.xml"/><Relationship Id="rId1" Type="http://schemas.openxmlformats.org/officeDocument/2006/relationships/tags" Target="../tags/tag739.xml"/><Relationship Id="rId212" Type="http://schemas.openxmlformats.org/officeDocument/2006/relationships/tags" Target="../tags/tag950.xml"/><Relationship Id="rId233" Type="http://schemas.openxmlformats.org/officeDocument/2006/relationships/tags" Target="../tags/tag971.xml"/><Relationship Id="rId254" Type="http://schemas.openxmlformats.org/officeDocument/2006/relationships/tags" Target="../tags/tag992.xml"/><Relationship Id="rId28" Type="http://schemas.openxmlformats.org/officeDocument/2006/relationships/tags" Target="../tags/tag766.xml"/><Relationship Id="rId49" Type="http://schemas.openxmlformats.org/officeDocument/2006/relationships/tags" Target="../tags/tag787.xml"/><Relationship Id="rId114" Type="http://schemas.openxmlformats.org/officeDocument/2006/relationships/tags" Target="../tags/tag852.xml"/><Relationship Id="rId275" Type="http://schemas.openxmlformats.org/officeDocument/2006/relationships/tags" Target="../tags/tag1013.xml"/><Relationship Id="rId60" Type="http://schemas.openxmlformats.org/officeDocument/2006/relationships/tags" Target="../tags/tag798.xml"/><Relationship Id="rId81" Type="http://schemas.openxmlformats.org/officeDocument/2006/relationships/tags" Target="../tags/tag819.xml"/><Relationship Id="rId135" Type="http://schemas.openxmlformats.org/officeDocument/2006/relationships/tags" Target="../tags/tag873.xml"/><Relationship Id="rId156" Type="http://schemas.openxmlformats.org/officeDocument/2006/relationships/tags" Target="../tags/tag894.xml"/><Relationship Id="rId177" Type="http://schemas.openxmlformats.org/officeDocument/2006/relationships/tags" Target="../tags/tag915.xml"/><Relationship Id="rId198" Type="http://schemas.openxmlformats.org/officeDocument/2006/relationships/tags" Target="../tags/tag936.xml"/><Relationship Id="rId202" Type="http://schemas.openxmlformats.org/officeDocument/2006/relationships/tags" Target="../tags/tag940.xml"/><Relationship Id="rId223" Type="http://schemas.openxmlformats.org/officeDocument/2006/relationships/tags" Target="../tags/tag961.xml"/><Relationship Id="rId244" Type="http://schemas.openxmlformats.org/officeDocument/2006/relationships/tags" Target="../tags/tag982.xml"/><Relationship Id="rId18" Type="http://schemas.openxmlformats.org/officeDocument/2006/relationships/tags" Target="../tags/tag756.xml"/><Relationship Id="rId39" Type="http://schemas.openxmlformats.org/officeDocument/2006/relationships/tags" Target="../tags/tag777.xml"/><Relationship Id="rId265" Type="http://schemas.openxmlformats.org/officeDocument/2006/relationships/tags" Target="../tags/tag1003.xml"/><Relationship Id="rId286" Type="http://schemas.openxmlformats.org/officeDocument/2006/relationships/tags" Target="../tags/tag1024.xml"/></Relationships>
</file>

<file path=ppt/slides/_rels/slide40.xml.rels><?xml version="1.0" encoding="UTF-8" standalone="yes"?>
<Relationships xmlns="http://schemas.openxmlformats.org/package/2006/relationships"><Relationship Id="rId117" Type="http://schemas.openxmlformats.org/officeDocument/2006/relationships/tags" Target="../tags/tag1143.xml"/><Relationship Id="rId21" Type="http://schemas.openxmlformats.org/officeDocument/2006/relationships/tags" Target="../tags/tag1047.xml"/><Relationship Id="rId42" Type="http://schemas.openxmlformats.org/officeDocument/2006/relationships/tags" Target="../tags/tag1068.xml"/><Relationship Id="rId63" Type="http://schemas.openxmlformats.org/officeDocument/2006/relationships/tags" Target="../tags/tag1089.xml"/><Relationship Id="rId84" Type="http://schemas.openxmlformats.org/officeDocument/2006/relationships/tags" Target="../tags/tag1110.xml"/><Relationship Id="rId138" Type="http://schemas.openxmlformats.org/officeDocument/2006/relationships/tags" Target="../tags/tag1164.xml"/><Relationship Id="rId159" Type="http://schemas.openxmlformats.org/officeDocument/2006/relationships/tags" Target="../tags/tag1185.xml"/><Relationship Id="rId170" Type="http://schemas.openxmlformats.org/officeDocument/2006/relationships/tags" Target="../tags/tag1196.xml"/><Relationship Id="rId191" Type="http://schemas.openxmlformats.org/officeDocument/2006/relationships/tags" Target="../tags/tag1217.xml"/><Relationship Id="rId205" Type="http://schemas.openxmlformats.org/officeDocument/2006/relationships/tags" Target="../tags/tag1231.xml"/><Relationship Id="rId226" Type="http://schemas.openxmlformats.org/officeDocument/2006/relationships/tags" Target="../tags/tag1252.xml"/><Relationship Id="rId247" Type="http://schemas.openxmlformats.org/officeDocument/2006/relationships/tags" Target="../tags/tag1273.xml"/><Relationship Id="rId107" Type="http://schemas.openxmlformats.org/officeDocument/2006/relationships/tags" Target="../tags/tag1133.xml"/><Relationship Id="rId268" Type="http://schemas.openxmlformats.org/officeDocument/2006/relationships/tags" Target="../tags/tag1294.xml"/><Relationship Id="rId289" Type="http://schemas.openxmlformats.org/officeDocument/2006/relationships/tags" Target="../tags/tag1315.xml"/><Relationship Id="rId11" Type="http://schemas.openxmlformats.org/officeDocument/2006/relationships/tags" Target="../tags/tag1037.xml"/><Relationship Id="rId32" Type="http://schemas.openxmlformats.org/officeDocument/2006/relationships/tags" Target="../tags/tag1058.xml"/><Relationship Id="rId53" Type="http://schemas.openxmlformats.org/officeDocument/2006/relationships/tags" Target="../tags/tag1079.xml"/><Relationship Id="rId74" Type="http://schemas.openxmlformats.org/officeDocument/2006/relationships/tags" Target="../tags/tag1100.xml"/><Relationship Id="rId128" Type="http://schemas.openxmlformats.org/officeDocument/2006/relationships/tags" Target="../tags/tag1154.xml"/><Relationship Id="rId149" Type="http://schemas.openxmlformats.org/officeDocument/2006/relationships/tags" Target="../tags/tag1175.xml"/><Relationship Id="rId5" Type="http://schemas.openxmlformats.org/officeDocument/2006/relationships/tags" Target="../tags/tag1031.xml"/><Relationship Id="rId95" Type="http://schemas.openxmlformats.org/officeDocument/2006/relationships/tags" Target="../tags/tag1121.xml"/><Relationship Id="rId160" Type="http://schemas.openxmlformats.org/officeDocument/2006/relationships/tags" Target="../tags/tag1186.xml"/><Relationship Id="rId181" Type="http://schemas.openxmlformats.org/officeDocument/2006/relationships/tags" Target="../tags/tag1207.xml"/><Relationship Id="rId216" Type="http://schemas.openxmlformats.org/officeDocument/2006/relationships/tags" Target="../tags/tag1242.xml"/><Relationship Id="rId237" Type="http://schemas.openxmlformats.org/officeDocument/2006/relationships/tags" Target="../tags/tag1263.xml"/><Relationship Id="rId258" Type="http://schemas.openxmlformats.org/officeDocument/2006/relationships/tags" Target="../tags/tag1284.xml"/><Relationship Id="rId279" Type="http://schemas.openxmlformats.org/officeDocument/2006/relationships/tags" Target="../tags/tag1305.xml"/><Relationship Id="rId22" Type="http://schemas.openxmlformats.org/officeDocument/2006/relationships/tags" Target="../tags/tag1048.xml"/><Relationship Id="rId43" Type="http://schemas.openxmlformats.org/officeDocument/2006/relationships/tags" Target="../tags/tag1069.xml"/><Relationship Id="rId64" Type="http://schemas.openxmlformats.org/officeDocument/2006/relationships/tags" Target="../tags/tag1090.xml"/><Relationship Id="rId118" Type="http://schemas.openxmlformats.org/officeDocument/2006/relationships/tags" Target="../tags/tag1144.xml"/><Relationship Id="rId139" Type="http://schemas.openxmlformats.org/officeDocument/2006/relationships/tags" Target="../tags/tag1165.xml"/><Relationship Id="rId290" Type="http://schemas.openxmlformats.org/officeDocument/2006/relationships/slideLayout" Target="../slideLayouts/slideLayout7.xml"/><Relationship Id="rId85" Type="http://schemas.openxmlformats.org/officeDocument/2006/relationships/tags" Target="../tags/tag1111.xml"/><Relationship Id="rId150" Type="http://schemas.openxmlformats.org/officeDocument/2006/relationships/tags" Target="../tags/tag1176.xml"/><Relationship Id="rId171" Type="http://schemas.openxmlformats.org/officeDocument/2006/relationships/tags" Target="../tags/tag1197.xml"/><Relationship Id="rId192" Type="http://schemas.openxmlformats.org/officeDocument/2006/relationships/tags" Target="../tags/tag1218.xml"/><Relationship Id="rId206" Type="http://schemas.openxmlformats.org/officeDocument/2006/relationships/tags" Target="../tags/tag1232.xml"/><Relationship Id="rId227" Type="http://schemas.openxmlformats.org/officeDocument/2006/relationships/tags" Target="../tags/tag1253.xml"/><Relationship Id="rId248" Type="http://schemas.openxmlformats.org/officeDocument/2006/relationships/tags" Target="../tags/tag1274.xml"/><Relationship Id="rId269" Type="http://schemas.openxmlformats.org/officeDocument/2006/relationships/tags" Target="../tags/tag1295.xml"/><Relationship Id="rId12" Type="http://schemas.openxmlformats.org/officeDocument/2006/relationships/tags" Target="../tags/tag1038.xml"/><Relationship Id="rId33" Type="http://schemas.openxmlformats.org/officeDocument/2006/relationships/tags" Target="../tags/tag1059.xml"/><Relationship Id="rId108" Type="http://schemas.openxmlformats.org/officeDocument/2006/relationships/tags" Target="../tags/tag1134.xml"/><Relationship Id="rId129" Type="http://schemas.openxmlformats.org/officeDocument/2006/relationships/tags" Target="../tags/tag1155.xml"/><Relationship Id="rId280" Type="http://schemas.openxmlformats.org/officeDocument/2006/relationships/tags" Target="../tags/tag1306.xml"/><Relationship Id="rId54" Type="http://schemas.openxmlformats.org/officeDocument/2006/relationships/tags" Target="../tags/tag1080.xml"/><Relationship Id="rId75" Type="http://schemas.openxmlformats.org/officeDocument/2006/relationships/tags" Target="../tags/tag1101.xml"/><Relationship Id="rId96" Type="http://schemas.openxmlformats.org/officeDocument/2006/relationships/tags" Target="../tags/tag1122.xml"/><Relationship Id="rId140" Type="http://schemas.openxmlformats.org/officeDocument/2006/relationships/tags" Target="../tags/tag1166.xml"/><Relationship Id="rId161" Type="http://schemas.openxmlformats.org/officeDocument/2006/relationships/tags" Target="../tags/tag1187.xml"/><Relationship Id="rId182" Type="http://schemas.openxmlformats.org/officeDocument/2006/relationships/tags" Target="../tags/tag1208.xml"/><Relationship Id="rId217" Type="http://schemas.openxmlformats.org/officeDocument/2006/relationships/tags" Target="../tags/tag1243.xml"/><Relationship Id="rId6" Type="http://schemas.openxmlformats.org/officeDocument/2006/relationships/tags" Target="../tags/tag1032.xml"/><Relationship Id="rId238" Type="http://schemas.openxmlformats.org/officeDocument/2006/relationships/tags" Target="../tags/tag1264.xml"/><Relationship Id="rId259" Type="http://schemas.openxmlformats.org/officeDocument/2006/relationships/tags" Target="../tags/tag1285.xml"/><Relationship Id="rId23" Type="http://schemas.openxmlformats.org/officeDocument/2006/relationships/tags" Target="../tags/tag1049.xml"/><Relationship Id="rId119" Type="http://schemas.openxmlformats.org/officeDocument/2006/relationships/tags" Target="../tags/tag1145.xml"/><Relationship Id="rId270" Type="http://schemas.openxmlformats.org/officeDocument/2006/relationships/tags" Target="../tags/tag1296.xml"/><Relationship Id="rId291" Type="http://schemas.openxmlformats.org/officeDocument/2006/relationships/image" Target="../media/image27.jpeg"/><Relationship Id="rId44" Type="http://schemas.openxmlformats.org/officeDocument/2006/relationships/tags" Target="../tags/tag1070.xml"/><Relationship Id="rId65" Type="http://schemas.openxmlformats.org/officeDocument/2006/relationships/tags" Target="../tags/tag1091.xml"/><Relationship Id="rId86" Type="http://schemas.openxmlformats.org/officeDocument/2006/relationships/tags" Target="../tags/tag1112.xml"/><Relationship Id="rId130" Type="http://schemas.openxmlformats.org/officeDocument/2006/relationships/tags" Target="../tags/tag1156.xml"/><Relationship Id="rId151" Type="http://schemas.openxmlformats.org/officeDocument/2006/relationships/tags" Target="../tags/tag1177.xml"/><Relationship Id="rId172" Type="http://schemas.openxmlformats.org/officeDocument/2006/relationships/tags" Target="../tags/tag1198.xml"/><Relationship Id="rId193" Type="http://schemas.openxmlformats.org/officeDocument/2006/relationships/tags" Target="../tags/tag1219.xml"/><Relationship Id="rId207" Type="http://schemas.openxmlformats.org/officeDocument/2006/relationships/tags" Target="../tags/tag1233.xml"/><Relationship Id="rId228" Type="http://schemas.openxmlformats.org/officeDocument/2006/relationships/tags" Target="../tags/tag1254.xml"/><Relationship Id="rId249" Type="http://schemas.openxmlformats.org/officeDocument/2006/relationships/tags" Target="../tags/tag1275.xml"/><Relationship Id="rId13" Type="http://schemas.openxmlformats.org/officeDocument/2006/relationships/tags" Target="../tags/tag1039.xml"/><Relationship Id="rId109" Type="http://schemas.openxmlformats.org/officeDocument/2006/relationships/tags" Target="../tags/tag1135.xml"/><Relationship Id="rId260" Type="http://schemas.openxmlformats.org/officeDocument/2006/relationships/tags" Target="../tags/tag1286.xml"/><Relationship Id="rId281" Type="http://schemas.openxmlformats.org/officeDocument/2006/relationships/tags" Target="../tags/tag1307.xml"/><Relationship Id="rId34" Type="http://schemas.openxmlformats.org/officeDocument/2006/relationships/tags" Target="../tags/tag1060.xml"/><Relationship Id="rId50" Type="http://schemas.openxmlformats.org/officeDocument/2006/relationships/tags" Target="../tags/tag1076.xml"/><Relationship Id="rId55" Type="http://schemas.openxmlformats.org/officeDocument/2006/relationships/tags" Target="../tags/tag1081.xml"/><Relationship Id="rId76" Type="http://schemas.openxmlformats.org/officeDocument/2006/relationships/tags" Target="../tags/tag1102.xml"/><Relationship Id="rId97" Type="http://schemas.openxmlformats.org/officeDocument/2006/relationships/tags" Target="../tags/tag1123.xml"/><Relationship Id="rId104" Type="http://schemas.openxmlformats.org/officeDocument/2006/relationships/tags" Target="../tags/tag1130.xml"/><Relationship Id="rId120" Type="http://schemas.openxmlformats.org/officeDocument/2006/relationships/tags" Target="../tags/tag1146.xml"/><Relationship Id="rId125" Type="http://schemas.openxmlformats.org/officeDocument/2006/relationships/tags" Target="../tags/tag1151.xml"/><Relationship Id="rId141" Type="http://schemas.openxmlformats.org/officeDocument/2006/relationships/tags" Target="../tags/tag1167.xml"/><Relationship Id="rId146" Type="http://schemas.openxmlformats.org/officeDocument/2006/relationships/tags" Target="../tags/tag1172.xml"/><Relationship Id="rId167" Type="http://schemas.openxmlformats.org/officeDocument/2006/relationships/tags" Target="../tags/tag1193.xml"/><Relationship Id="rId188" Type="http://schemas.openxmlformats.org/officeDocument/2006/relationships/tags" Target="../tags/tag1214.xml"/><Relationship Id="rId7" Type="http://schemas.openxmlformats.org/officeDocument/2006/relationships/tags" Target="../tags/tag1033.xml"/><Relationship Id="rId71" Type="http://schemas.openxmlformats.org/officeDocument/2006/relationships/tags" Target="../tags/tag1097.xml"/><Relationship Id="rId92" Type="http://schemas.openxmlformats.org/officeDocument/2006/relationships/tags" Target="../tags/tag1118.xml"/><Relationship Id="rId162" Type="http://schemas.openxmlformats.org/officeDocument/2006/relationships/tags" Target="../tags/tag1188.xml"/><Relationship Id="rId183" Type="http://schemas.openxmlformats.org/officeDocument/2006/relationships/tags" Target="../tags/tag1209.xml"/><Relationship Id="rId213" Type="http://schemas.openxmlformats.org/officeDocument/2006/relationships/tags" Target="../tags/tag1239.xml"/><Relationship Id="rId218" Type="http://schemas.openxmlformats.org/officeDocument/2006/relationships/tags" Target="../tags/tag1244.xml"/><Relationship Id="rId234" Type="http://schemas.openxmlformats.org/officeDocument/2006/relationships/tags" Target="../tags/tag1260.xml"/><Relationship Id="rId239" Type="http://schemas.openxmlformats.org/officeDocument/2006/relationships/tags" Target="../tags/tag1265.xml"/><Relationship Id="rId2" Type="http://schemas.openxmlformats.org/officeDocument/2006/relationships/tags" Target="../tags/tag1028.xml"/><Relationship Id="rId29" Type="http://schemas.openxmlformats.org/officeDocument/2006/relationships/tags" Target="../tags/tag1055.xml"/><Relationship Id="rId250" Type="http://schemas.openxmlformats.org/officeDocument/2006/relationships/tags" Target="../tags/tag1276.xml"/><Relationship Id="rId255" Type="http://schemas.openxmlformats.org/officeDocument/2006/relationships/tags" Target="../tags/tag1281.xml"/><Relationship Id="rId271" Type="http://schemas.openxmlformats.org/officeDocument/2006/relationships/tags" Target="../tags/tag1297.xml"/><Relationship Id="rId276" Type="http://schemas.openxmlformats.org/officeDocument/2006/relationships/tags" Target="../tags/tag1302.xml"/><Relationship Id="rId292" Type="http://schemas.openxmlformats.org/officeDocument/2006/relationships/image" Target="../media/image15.png"/><Relationship Id="rId24" Type="http://schemas.openxmlformats.org/officeDocument/2006/relationships/tags" Target="../tags/tag1050.xml"/><Relationship Id="rId40" Type="http://schemas.openxmlformats.org/officeDocument/2006/relationships/tags" Target="../tags/tag1066.xml"/><Relationship Id="rId45" Type="http://schemas.openxmlformats.org/officeDocument/2006/relationships/tags" Target="../tags/tag1071.xml"/><Relationship Id="rId66" Type="http://schemas.openxmlformats.org/officeDocument/2006/relationships/tags" Target="../tags/tag1092.xml"/><Relationship Id="rId87" Type="http://schemas.openxmlformats.org/officeDocument/2006/relationships/tags" Target="../tags/tag1113.xml"/><Relationship Id="rId110" Type="http://schemas.openxmlformats.org/officeDocument/2006/relationships/tags" Target="../tags/tag1136.xml"/><Relationship Id="rId115" Type="http://schemas.openxmlformats.org/officeDocument/2006/relationships/tags" Target="../tags/tag1141.xml"/><Relationship Id="rId131" Type="http://schemas.openxmlformats.org/officeDocument/2006/relationships/tags" Target="../tags/tag1157.xml"/><Relationship Id="rId136" Type="http://schemas.openxmlformats.org/officeDocument/2006/relationships/tags" Target="../tags/tag1162.xml"/><Relationship Id="rId157" Type="http://schemas.openxmlformats.org/officeDocument/2006/relationships/tags" Target="../tags/tag1183.xml"/><Relationship Id="rId178" Type="http://schemas.openxmlformats.org/officeDocument/2006/relationships/tags" Target="../tags/tag1204.xml"/><Relationship Id="rId61" Type="http://schemas.openxmlformats.org/officeDocument/2006/relationships/tags" Target="../tags/tag1087.xml"/><Relationship Id="rId82" Type="http://schemas.openxmlformats.org/officeDocument/2006/relationships/tags" Target="../tags/tag1108.xml"/><Relationship Id="rId152" Type="http://schemas.openxmlformats.org/officeDocument/2006/relationships/tags" Target="../tags/tag1178.xml"/><Relationship Id="rId173" Type="http://schemas.openxmlformats.org/officeDocument/2006/relationships/tags" Target="../tags/tag1199.xml"/><Relationship Id="rId194" Type="http://schemas.openxmlformats.org/officeDocument/2006/relationships/tags" Target="../tags/tag1220.xml"/><Relationship Id="rId199" Type="http://schemas.openxmlformats.org/officeDocument/2006/relationships/tags" Target="../tags/tag1225.xml"/><Relationship Id="rId203" Type="http://schemas.openxmlformats.org/officeDocument/2006/relationships/tags" Target="../tags/tag1229.xml"/><Relationship Id="rId208" Type="http://schemas.openxmlformats.org/officeDocument/2006/relationships/tags" Target="../tags/tag1234.xml"/><Relationship Id="rId229" Type="http://schemas.openxmlformats.org/officeDocument/2006/relationships/tags" Target="../tags/tag1255.xml"/><Relationship Id="rId19" Type="http://schemas.openxmlformats.org/officeDocument/2006/relationships/tags" Target="../tags/tag1045.xml"/><Relationship Id="rId224" Type="http://schemas.openxmlformats.org/officeDocument/2006/relationships/tags" Target="../tags/tag1250.xml"/><Relationship Id="rId240" Type="http://schemas.openxmlformats.org/officeDocument/2006/relationships/tags" Target="../tags/tag1266.xml"/><Relationship Id="rId245" Type="http://schemas.openxmlformats.org/officeDocument/2006/relationships/tags" Target="../tags/tag1271.xml"/><Relationship Id="rId261" Type="http://schemas.openxmlformats.org/officeDocument/2006/relationships/tags" Target="../tags/tag1287.xml"/><Relationship Id="rId266" Type="http://schemas.openxmlformats.org/officeDocument/2006/relationships/tags" Target="../tags/tag1292.xml"/><Relationship Id="rId287" Type="http://schemas.openxmlformats.org/officeDocument/2006/relationships/tags" Target="../tags/tag1313.xml"/><Relationship Id="rId14" Type="http://schemas.openxmlformats.org/officeDocument/2006/relationships/tags" Target="../tags/tag1040.xml"/><Relationship Id="rId30" Type="http://schemas.openxmlformats.org/officeDocument/2006/relationships/tags" Target="../tags/tag1056.xml"/><Relationship Id="rId35" Type="http://schemas.openxmlformats.org/officeDocument/2006/relationships/tags" Target="../tags/tag1061.xml"/><Relationship Id="rId56" Type="http://schemas.openxmlformats.org/officeDocument/2006/relationships/tags" Target="../tags/tag1082.xml"/><Relationship Id="rId77" Type="http://schemas.openxmlformats.org/officeDocument/2006/relationships/tags" Target="../tags/tag1103.xml"/><Relationship Id="rId100" Type="http://schemas.openxmlformats.org/officeDocument/2006/relationships/tags" Target="../tags/tag1126.xml"/><Relationship Id="rId105" Type="http://schemas.openxmlformats.org/officeDocument/2006/relationships/tags" Target="../tags/tag1131.xml"/><Relationship Id="rId126" Type="http://schemas.openxmlformats.org/officeDocument/2006/relationships/tags" Target="../tags/tag1152.xml"/><Relationship Id="rId147" Type="http://schemas.openxmlformats.org/officeDocument/2006/relationships/tags" Target="../tags/tag1173.xml"/><Relationship Id="rId168" Type="http://schemas.openxmlformats.org/officeDocument/2006/relationships/tags" Target="../tags/tag1194.xml"/><Relationship Id="rId282" Type="http://schemas.openxmlformats.org/officeDocument/2006/relationships/tags" Target="../tags/tag1308.xml"/><Relationship Id="rId8" Type="http://schemas.openxmlformats.org/officeDocument/2006/relationships/tags" Target="../tags/tag1034.xml"/><Relationship Id="rId51" Type="http://schemas.openxmlformats.org/officeDocument/2006/relationships/tags" Target="../tags/tag1077.xml"/><Relationship Id="rId72" Type="http://schemas.openxmlformats.org/officeDocument/2006/relationships/tags" Target="../tags/tag1098.xml"/><Relationship Id="rId93" Type="http://schemas.openxmlformats.org/officeDocument/2006/relationships/tags" Target="../tags/tag1119.xml"/><Relationship Id="rId98" Type="http://schemas.openxmlformats.org/officeDocument/2006/relationships/tags" Target="../tags/tag1124.xml"/><Relationship Id="rId121" Type="http://schemas.openxmlformats.org/officeDocument/2006/relationships/tags" Target="../tags/tag1147.xml"/><Relationship Id="rId142" Type="http://schemas.openxmlformats.org/officeDocument/2006/relationships/tags" Target="../tags/tag1168.xml"/><Relationship Id="rId163" Type="http://schemas.openxmlformats.org/officeDocument/2006/relationships/tags" Target="../tags/tag1189.xml"/><Relationship Id="rId184" Type="http://schemas.openxmlformats.org/officeDocument/2006/relationships/tags" Target="../tags/tag1210.xml"/><Relationship Id="rId189" Type="http://schemas.openxmlformats.org/officeDocument/2006/relationships/tags" Target="../tags/tag1215.xml"/><Relationship Id="rId219" Type="http://schemas.openxmlformats.org/officeDocument/2006/relationships/tags" Target="../tags/tag1245.xml"/><Relationship Id="rId3" Type="http://schemas.openxmlformats.org/officeDocument/2006/relationships/tags" Target="../tags/tag1029.xml"/><Relationship Id="rId214" Type="http://schemas.openxmlformats.org/officeDocument/2006/relationships/tags" Target="../tags/tag1240.xml"/><Relationship Id="rId230" Type="http://schemas.openxmlformats.org/officeDocument/2006/relationships/tags" Target="../tags/tag1256.xml"/><Relationship Id="rId235" Type="http://schemas.openxmlformats.org/officeDocument/2006/relationships/tags" Target="../tags/tag1261.xml"/><Relationship Id="rId251" Type="http://schemas.openxmlformats.org/officeDocument/2006/relationships/tags" Target="../tags/tag1277.xml"/><Relationship Id="rId256" Type="http://schemas.openxmlformats.org/officeDocument/2006/relationships/tags" Target="../tags/tag1282.xml"/><Relationship Id="rId277" Type="http://schemas.openxmlformats.org/officeDocument/2006/relationships/tags" Target="../tags/tag1303.xml"/><Relationship Id="rId25" Type="http://schemas.openxmlformats.org/officeDocument/2006/relationships/tags" Target="../tags/tag1051.xml"/><Relationship Id="rId46" Type="http://schemas.openxmlformats.org/officeDocument/2006/relationships/tags" Target="../tags/tag1072.xml"/><Relationship Id="rId67" Type="http://schemas.openxmlformats.org/officeDocument/2006/relationships/tags" Target="../tags/tag1093.xml"/><Relationship Id="rId116" Type="http://schemas.openxmlformats.org/officeDocument/2006/relationships/tags" Target="../tags/tag1142.xml"/><Relationship Id="rId137" Type="http://schemas.openxmlformats.org/officeDocument/2006/relationships/tags" Target="../tags/tag1163.xml"/><Relationship Id="rId158" Type="http://schemas.openxmlformats.org/officeDocument/2006/relationships/tags" Target="../tags/tag1184.xml"/><Relationship Id="rId272" Type="http://schemas.openxmlformats.org/officeDocument/2006/relationships/tags" Target="../tags/tag1298.xml"/><Relationship Id="rId293" Type="http://schemas.openxmlformats.org/officeDocument/2006/relationships/image" Target="../media/image16.png"/><Relationship Id="rId20" Type="http://schemas.openxmlformats.org/officeDocument/2006/relationships/tags" Target="../tags/tag1046.xml"/><Relationship Id="rId41" Type="http://schemas.openxmlformats.org/officeDocument/2006/relationships/tags" Target="../tags/tag1067.xml"/><Relationship Id="rId62" Type="http://schemas.openxmlformats.org/officeDocument/2006/relationships/tags" Target="../tags/tag1088.xml"/><Relationship Id="rId83" Type="http://schemas.openxmlformats.org/officeDocument/2006/relationships/tags" Target="../tags/tag1109.xml"/><Relationship Id="rId88" Type="http://schemas.openxmlformats.org/officeDocument/2006/relationships/tags" Target="../tags/tag1114.xml"/><Relationship Id="rId111" Type="http://schemas.openxmlformats.org/officeDocument/2006/relationships/tags" Target="../tags/tag1137.xml"/><Relationship Id="rId132" Type="http://schemas.openxmlformats.org/officeDocument/2006/relationships/tags" Target="../tags/tag1158.xml"/><Relationship Id="rId153" Type="http://schemas.openxmlformats.org/officeDocument/2006/relationships/tags" Target="../tags/tag1179.xml"/><Relationship Id="rId174" Type="http://schemas.openxmlformats.org/officeDocument/2006/relationships/tags" Target="../tags/tag1200.xml"/><Relationship Id="rId179" Type="http://schemas.openxmlformats.org/officeDocument/2006/relationships/tags" Target="../tags/tag1205.xml"/><Relationship Id="rId195" Type="http://schemas.openxmlformats.org/officeDocument/2006/relationships/tags" Target="../tags/tag1221.xml"/><Relationship Id="rId209" Type="http://schemas.openxmlformats.org/officeDocument/2006/relationships/tags" Target="../tags/tag1235.xml"/><Relationship Id="rId190" Type="http://schemas.openxmlformats.org/officeDocument/2006/relationships/tags" Target="../tags/tag1216.xml"/><Relationship Id="rId204" Type="http://schemas.openxmlformats.org/officeDocument/2006/relationships/tags" Target="../tags/tag1230.xml"/><Relationship Id="rId220" Type="http://schemas.openxmlformats.org/officeDocument/2006/relationships/tags" Target="../tags/tag1246.xml"/><Relationship Id="rId225" Type="http://schemas.openxmlformats.org/officeDocument/2006/relationships/tags" Target="../tags/tag1251.xml"/><Relationship Id="rId241" Type="http://schemas.openxmlformats.org/officeDocument/2006/relationships/tags" Target="../tags/tag1267.xml"/><Relationship Id="rId246" Type="http://schemas.openxmlformats.org/officeDocument/2006/relationships/tags" Target="../tags/tag1272.xml"/><Relationship Id="rId267" Type="http://schemas.openxmlformats.org/officeDocument/2006/relationships/tags" Target="../tags/tag1293.xml"/><Relationship Id="rId288" Type="http://schemas.openxmlformats.org/officeDocument/2006/relationships/tags" Target="../tags/tag1314.xml"/><Relationship Id="rId15" Type="http://schemas.openxmlformats.org/officeDocument/2006/relationships/tags" Target="../tags/tag1041.xml"/><Relationship Id="rId36" Type="http://schemas.openxmlformats.org/officeDocument/2006/relationships/tags" Target="../tags/tag1062.xml"/><Relationship Id="rId57" Type="http://schemas.openxmlformats.org/officeDocument/2006/relationships/tags" Target="../tags/tag1083.xml"/><Relationship Id="rId106" Type="http://schemas.openxmlformats.org/officeDocument/2006/relationships/tags" Target="../tags/tag1132.xml"/><Relationship Id="rId127" Type="http://schemas.openxmlformats.org/officeDocument/2006/relationships/tags" Target="../tags/tag1153.xml"/><Relationship Id="rId262" Type="http://schemas.openxmlformats.org/officeDocument/2006/relationships/tags" Target="../tags/tag1288.xml"/><Relationship Id="rId283" Type="http://schemas.openxmlformats.org/officeDocument/2006/relationships/tags" Target="../tags/tag1309.xml"/><Relationship Id="rId10" Type="http://schemas.openxmlformats.org/officeDocument/2006/relationships/tags" Target="../tags/tag1036.xml"/><Relationship Id="rId31" Type="http://schemas.openxmlformats.org/officeDocument/2006/relationships/tags" Target="../tags/tag1057.xml"/><Relationship Id="rId52" Type="http://schemas.openxmlformats.org/officeDocument/2006/relationships/tags" Target="../tags/tag1078.xml"/><Relationship Id="rId73" Type="http://schemas.openxmlformats.org/officeDocument/2006/relationships/tags" Target="../tags/tag1099.xml"/><Relationship Id="rId78" Type="http://schemas.openxmlformats.org/officeDocument/2006/relationships/tags" Target="../tags/tag1104.xml"/><Relationship Id="rId94" Type="http://schemas.openxmlformats.org/officeDocument/2006/relationships/tags" Target="../tags/tag1120.xml"/><Relationship Id="rId99" Type="http://schemas.openxmlformats.org/officeDocument/2006/relationships/tags" Target="../tags/tag1125.xml"/><Relationship Id="rId101" Type="http://schemas.openxmlformats.org/officeDocument/2006/relationships/tags" Target="../tags/tag1127.xml"/><Relationship Id="rId122" Type="http://schemas.openxmlformats.org/officeDocument/2006/relationships/tags" Target="../tags/tag1148.xml"/><Relationship Id="rId143" Type="http://schemas.openxmlformats.org/officeDocument/2006/relationships/tags" Target="../tags/tag1169.xml"/><Relationship Id="rId148" Type="http://schemas.openxmlformats.org/officeDocument/2006/relationships/tags" Target="../tags/tag1174.xml"/><Relationship Id="rId164" Type="http://schemas.openxmlformats.org/officeDocument/2006/relationships/tags" Target="../tags/tag1190.xml"/><Relationship Id="rId169" Type="http://schemas.openxmlformats.org/officeDocument/2006/relationships/tags" Target="../tags/tag1195.xml"/><Relationship Id="rId185" Type="http://schemas.openxmlformats.org/officeDocument/2006/relationships/tags" Target="../tags/tag1211.xml"/><Relationship Id="rId4" Type="http://schemas.openxmlformats.org/officeDocument/2006/relationships/tags" Target="../tags/tag1030.xml"/><Relationship Id="rId9" Type="http://schemas.openxmlformats.org/officeDocument/2006/relationships/tags" Target="../tags/tag1035.xml"/><Relationship Id="rId180" Type="http://schemas.openxmlformats.org/officeDocument/2006/relationships/tags" Target="../tags/tag1206.xml"/><Relationship Id="rId210" Type="http://schemas.openxmlformats.org/officeDocument/2006/relationships/tags" Target="../tags/tag1236.xml"/><Relationship Id="rId215" Type="http://schemas.openxmlformats.org/officeDocument/2006/relationships/tags" Target="../tags/tag1241.xml"/><Relationship Id="rId236" Type="http://schemas.openxmlformats.org/officeDocument/2006/relationships/tags" Target="../tags/tag1262.xml"/><Relationship Id="rId257" Type="http://schemas.openxmlformats.org/officeDocument/2006/relationships/tags" Target="../tags/tag1283.xml"/><Relationship Id="rId278" Type="http://schemas.openxmlformats.org/officeDocument/2006/relationships/tags" Target="../tags/tag1304.xml"/><Relationship Id="rId26" Type="http://schemas.openxmlformats.org/officeDocument/2006/relationships/tags" Target="../tags/tag1052.xml"/><Relationship Id="rId231" Type="http://schemas.openxmlformats.org/officeDocument/2006/relationships/tags" Target="../tags/tag1257.xml"/><Relationship Id="rId252" Type="http://schemas.openxmlformats.org/officeDocument/2006/relationships/tags" Target="../tags/tag1278.xml"/><Relationship Id="rId273" Type="http://schemas.openxmlformats.org/officeDocument/2006/relationships/tags" Target="../tags/tag1299.xml"/><Relationship Id="rId47" Type="http://schemas.openxmlformats.org/officeDocument/2006/relationships/tags" Target="../tags/tag1073.xml"/><Relationship Id="rId68" Type="http://schemas.openxmlformats.org/officeDocument/2006/relationships/tags" Target="../tags/tag1094.xml"/><Relationship Id="rId89" Type="http://schemas.openxmlformats.org/officeDocument/2006/relationships/tags" Target="../tags/tag1115.xml"/><Relationship Id="rId112" Type="http://schemas.openxmlformats.org/officeDocument/2006/relationships/tags" Target="../tags/tag1138.xml"/><Relationship Id="rId133" Type="http://schemas.openxmlformats.org/officeDocument/2006/relationships/tags" Target="../tags/tag1159.xml"/><Relationship Id="rId154" Type="http://schemas.openxmlformats.org/officeDocument/2006/relationships/tags" Target="../tags/tag1180.xml"/><Relationship Id="rId175" Type="http://schemas.openxmlformats.org/officeDocument/2006/relationships/tags" Target="../tags/tag1201.xml"/><Relationship Id="rId196" Type="http://schemas.openxmlformats.org/officeDocument/2006/relationships/tags" Target="../tags/tag1222.xml"/><Relationship Id="rId200" Type="http://schemas.openxmlformats.org/officeDocument/2006/relationships/tags" Target="../tags/tag1226.xml"/><Relationship Id="rId16" Type="http://schemas.openxmlformats.org/officeDocument/2006/relationships/tags" Target="../tags/tag1042.xml"/><Relationship Id="rId221" Type="http://schemas.openxmlformats.org/officeDocument/2006/relationships/tags" Target="../tags/tag1247.xml"/><Relationship Id="rId242" Type="http://schemas.openxmlformats.org/officeDocument/2006/relationships/tags" Target="../tags/tag1268.xml"/><Relationship Id="rId263" Type="http://schemas.openxmlformats.org/officeDocument/2006/relationships/tags" Target="../tags/tag1289.xml"/><Relationship Id="rId284" Type="http://schemas.openxmlformats.org/officeDocument/2006/relationships/tags" Target="../tags/tag1310.xml"/><Relationship Id="rId37" Type="http://schemas.openxmlformats.org/officeDocument/2006/relationships/tags" Target="../tags/tag1063.xml"/><Relationship Id="rId58" Type="http://schemas.openxmlformats.org/officeDocument/2006/relationships/tags" Target="../tags/tag1084.xml"/><Relationship Id="rId79" Type="http://schemas.openxmlformats.org/officeDocument/2006/relationships/tags" Target="../tags/tag1105.xml"/><Relationship Id="rId102" Type="http://schemas.openxmlformats.org/officeDocument/2006/relationships/tags" Target="../tags/tag1128.xml"/><Relationship Id="rId123" Type="http://schemas.openxmlformats.org/officeDocument/2006/relationships/tags" Target="../tags/tag1149.xml"/><Relationship Id="rId144" Type="http://schemas.openxmlformats.org/officeDocument/2006/relationships/tags" Target="../tags/tag1170.xml"/><Relationship Id="rId90" Type="http://schemas.openxmlformats.org/officeDocument/2006/relationships/tags" Target="../tags/tag1116.xml"/><Relationship Id="rId165" Type="http://schemas.openxmlformats.org/officeDocument/2006/relationships/tags" Target="../tags/tag1191.xml"/><Relationship Id="rId186" Type="http://schemas.openxmlformats.org/officeDocument/2006/relationships/tags" Target="../tags/tag1212.xml"/><Relationship Id="rId211" Type="http://schemas.openxmlformats.org/officeDocument/2006/relationships/tags" Target="../tags/tag1237.xml"/><Relationship Id="rId232" Type="http://schemas.openxmlformats.org/officeDocument/2006/relationships/tags" Target="../tags/tag1258.xml"/><Relationship Id="rId253" Type="http://schemas.openxmlformats.org/officeDocument/2006/relationships/tags" Target="../tags/tag1279.xml"/><Relationship Id="rId274" Type="http://schemas.openxmlformats.org/officeDocument/2006/relationships/tags" Target="../tags/tag1300.xml"/><Relationship Id="rId27" Type="http://schemas.openxmlformats.org/officeDocument/2006/relationships/tags" Target="../tags/tag1053.xml"/><Relationship Id="rId48" Type="http://schemas.openxmlformats.org/officeDocument/2006/relationships/tags" Target="../tags/tag1074.xml"/><Relationship Id="rId69" Type="http://schemas.openxmlformats.org/officeDocument/2006/relationships/tags" Target="../tags/tag1095.xml"/><Relationship Id="rId113" Type="http://schemas.openxmlformats.org/officeDocument/2006/relationships/tags" Target="../tags/tag1139.xml"/><Relationship Id="rId134" Type="http://schemas.openxmlformats.org/officeDocument/2006/relationships/tags" Target="../tags/tag1160.xml"/><Relationship Id="rId80" Type="http://schemas.openxmlformats.org/officeDocument/2006/relationships/tags" Target="../tags/tag1106.xml"/><Relationship Id="rId155" Type="http://schemas.openxmlformats.org/officeDocument/2006/relationships/tags" Target="../tags/tag1181.xml"/><Relationship Id="rId176" Type="http://schemas.openxmlformats.org/officeDocument/2006/relationships/tags" Target="../tags/tag1202.xml"/><Relationship Id="rId197" Type="http://schemas.openxmlformats.org/officeDocument/2006/relationships/tags" Target="../tags/tag1223.xml"/><Relationship Id="rId201" Type="http://schemas.openxmlformats.org/officeDocument/2006/relationships/tags" Target="../tags/tag1227.xml"/><Relationship Id="rId222" Type="http://schemas.openxmlformats.org/officeDocument/2006/relationships/tags" Target="../tags/tag1248.xml"/><Relationship Id="rId243" Type="http://schemas.openxmlformats.org/officeDocument/2006/relationships/tags" Target="../tags/tag1269.xml"/><Relationship Id="rId264" Type="http://schemas.openxmlformats.org/officeDocument/2006/relationships/tags" Target="../tags/tag1290.xml"/><Relationship Id="rId285" Type="http://schemas.openxmlformats.org/officeDocument/2006/relationships/tags" Target="../tags/tag1311.xml"/><Relationship Id="rId17" Type="http://schemas.openxmlformats.org/officeDocument/2006/relationships/tags" Target="../tags/tag1043.xml"/><Relationship Id="rId38" Type="http://schemas.openxmlformats.org/officeDocument/2006/relationships/tags" Target="../tags/tag1064.xml"/><Relationship Id="rId59" Type="http://schemas.openxmlformats.org/officeDocument/2006/relationships/tags" Target="../tags/tag1085.xml"/><Relationship Id="rId103" Type="http://schemas.openxmlformats.org/officeDocument/2006/relationships/tags" Target="../tags/tag1129.xml"/><Relationship Id="rId124" Type="http://schemas.openxmlformats.org/officeDocument/2006/relationships/tags" Target="../tags/tag1150.xml"/><Relationship Id="rId70" Type="http://schemas.openxmlformats.org/officeDocument/2006/relationships/tags" Target="../tags/tag1096.xml"/><Relationship Id="rId91" Type="http://schemas.openxmlformats.org/officeDocument/2006/relationships/tags" Target="../tags/tag1117.xml"/><Relationship Id="rId145" Type="http://schemas.openxmlformats.org/officeDocument/2006/relationships/tags" Target="../tags/tag1171.xml"/><Relationship Id="rId166" Type="http://schemas.openxmlformats.org/officeDocument/2006/relationships/tags" Target="../tags/tag1192.xml"/><Relationship Id="rId187" Type="http://schemas.openxmlformats.org/officeDocument/2006/relationships/tags" Target="../tags/tag1213.xml"/><Relationship Id="rId1" Type="http://schemas.openxmlformats.org/officeDocument/2006/relationships/tags" Target="../tags/tag1027.xml"/><Relationship Id="rId212" Type="http://schemas.openxmlformats.org/officeDocument/2006/relationships/tags" Target="../tags/tag1238.xml"/><Relationship Id="rId233" Type="http://schemas.openxmlformats.org/officeDocument/2006/relationships/tags" Target="../tags/tag1259.xml"/><Relationship Id="rId254" Type="http://schemas.openxmlformats.org/officeDocument/2006/relationships/tags" Target="../tags/tag1280.xml"/><Relationship Id="rId28" Type="http://schemas.openxmlformats.org/officeDocument/2006/relationships/tags" Target="../tags/tag1054.xml"/><Relationship Id="rId49" Type="http://schemas.openxmlformats.org/officeDocument/2006/relationships/tags" Target="../tags/tag1075.xml"/><Relationship Id="rId114" Type="http://schemas.openxmlformats.org/officeDocument/2006/relationships/tags" Target="../tags/tag1140.xml"/><Relationship Id="rId275" Type="http://schemas.openxmlformats.org/officeDocument/2006/relationships/tags" Target="../tags/tag1301.xml"/><Relationship Id="rId60" Type="http://schemas.openxmlformats.org/officeDocument/2006/relationships/tags" Target="../tags/tag1086.xml"/><Relationship Id="rId81" Type="http://schemas.openxmlformats.org/officeDocument/2006/relationships/tags" Target="../tags/tag1107.xml"/><Relationship Id="rId135" Type="http://schemas.openxmlformats.org/officeDocument/2006/relationships/tags" Target="../tags/tag1161.xml"/><Relationship Id="rId156" Type="http://schemas.openxmlformats.org/officeDocument/2006/relationships/tags" Target="../tags/tag1182.xml"/><Relationship Id="rId177" Type="http://schemas.openxmlformats.org/officeDocument/2006/relationships/tags" Target="../tags/tag1203.xml"/><Relationship Id="rId198" Type="http://schemas.openxmlformats.org/officeDocument/2006/relationships/tags" Target="../tags/tag1224.xml"/><Relationship Id="rId202" Type="http://schemas.openxmlformats.org/officeDocument/2006/relationships/tags" Target="../tags/tag1228.xml"/><Relationship Id="rId223" Type="http://schemas.openxmlformats.org/officeDocument/2006/relationships/tags" Target="../tags/tag1249.xml"/><Relationship Id="rId244" Type="http://schemas.openxmlformats.org/officeDocument/2006/relationships/tags" Target="../tags/tag1270.xml"/><Relationship Id="rId18" Type="http://schemas.openxmlformats.org/officeDocument/2006/relationships/tags" Target="../tags/tag1044.xml"/><Relationship Id="rId39" Type="http://schemas.openxmlformats.org/officeDocument/2006/relationships/tags" Target="../tags/tag1065.xml"/><Relationship Id="rId265" Type="http://schemas.openxmlformats.org/officeDocument/2006/relationships/tags" Target="../tags/tag1291.xml"/><Relationship Id="rId286" Type="http://schemas.openxmlformats.org/officeDocument/2006/relationships/tags" Target="../tags/tag1312.xml"/></Relationships>
</file>

<file path=ppt/slides/_rels/slide41.xml.rels><?xml version="1.0" encoding="UTF-8" standalone="yes"?>
<Relationships xmlns="http://schemas.openxmlformats.org/package/2006/relationships"><Relationship Id="rId117" Type="http://schemas.openxmlformats.org/officeDocument/2006/relationships/tags" Target="../tags/tag1432.xml"/><Relationship Id="rId21" Type="http://schemas.openxmlformats.org/officeDocument/2006/relationships/tags" Target="../tags/tag1336.xml"/><Relationship Id="rId42" Type="http://schemas.openxmlformats.org/officeDocument/2006/relationships/tags" Target="../tags/tag1357.xml"/><Relationship Id="rId63" Type="http://schemas.openxmlformats.org/officeDocument/2006/relationships/tags" Target="../tags/tag1378.xml"/><Relationship Id="rId84" Type="http://schemas.openxmlformats.org/officeDocument/2006/relationships/tags" Target="../tags/tag1399.xml"/><Relationship Id="rId138" Type="http://schemas.openxmlformats.org/officeDocument/2006/relationships/tags" Target="../tags/tag1453.xml"/><Relationship Id="rId159" Type="http://schemas.openxmlformats.org/officeDocument/2006/relationships/tags" Target="../tags/tag1474.xml"/><Relationship Id="rId170" Type="http://schemas.openxmlformats.org/officeDocument/2006/relationships/tags" Target="../tags/tag1485.xml"/><Relationship Id="rId191" Type="http://schemas.openxmlformats.org/officeDocument/2006/relationships/tags" Target="../tags/tag1506.xml"/><Relationship Id="rId205" Type="http://schemas.openxmlformats.org/officeDocument/2006/relationships/tags" Target="../tags/tag1520.xml"/><Relationship Id="rId226" Type="http://schemas.openxmlformats.org/officeDocument/2006/relationships/tags" Target="../tags/tag1541.xml"/><Relationship Id="rId247" Type="http://schemas.openxmlformats.org/officeDocument/2006/relationships/tags" Target="../tags/tag1562.xml"/><Relationship Id="rId107" Type="http://schemas.openxmlformats.org/officeDocument/2006/relationships/tags" Target="../tags/tag1422.xml"/><Relationship Id="rId268" Type="http://schemas.openxmlformats.org/officeDocument/2006/relationships/tags" Target="../tags/tag1583.xml"/><Relationship Id="rId289" Type="http://schemas.openxmlformats.org/officeDocument/2006/relationships/slideLayout" Target="../slideLayouts/slideLayout7.xml"/><Relationship Id="rId11" Type="http://schemas.openxmlformats.org/officeDocument/2006/relationships/tags" Target="../tags/tag1326.xml"/><Relationship Id="rId32" Type="http://schemas.openxmlformats.org/officeDocument/2006/relationships/tags" Target="../tags/tag1347.xml"/><Relationship Id="rId53" Type="http://schemas.openxmlformats.org/officeDocument/2006/relationships/tags" Target="../tags/tag1368.xml"/><Relationship Id="rId74" Type="http://schemas.openxmlformats.org/officeDocument/2006/relationships/tags" Target="../tags/tag1389.xml"/><Relationship Id="rId128" Type="http://schemas.openxmlformats.org/officeDocument/2006/relationships/tags" Target="../tags/tag1443.xml"/><Relationship Id="rId149" Type="http://schemas.openxmlformats.org/officeDocument/2006/relationships/tags" Target="../tags/tag1464.xml"/><Relationship Id="rId5" Type="http://schemas.openxmlformats.org/officeDocument/2006/relationships/tags" Target="../tags/tag1320.xml"/><Relationship Id="rId95" Type="http://schemas.openxmlformats.org/officeDocument/2006/relationships/tags" Target="../tags/tag1410.xml"/><Relationship Id="rId160" Type="http://schemas.openxmlformats.org/officeDocument/2006/relationships/tags" Target="../tags/tag1475.xml"/><Relationship Id="rId181" Type="http://schemas.openxmlformats.org/officeDocument/2006/relationships/tags" Target="../tags/tag1496.xml"/><Relationship Id="rId216" Type="http://schemas.openxmlformats.org/officeDocument/2006/relationships/tags" Target="../tags/tag1531.xml"/><Relationship Id="rId237" Type="http://schemas.openxmlformats.org/officeDocument/2006/relationships/tags" Target="../tags/tag1552.xml"/><Relationship Id="rId258" Type="http://schemas.openxmlformats.org/officeDocument/2006/relationships/tags" Target="../tags/tag1573.xml"/><Relationship Id="rId279" Type="http://schemas.openxmlformats.org/officeDocument/2006/relationships/tags" Target="../tags/tag1594.xml"/><Relationship Id="rId22" Type="http://schemas.openxmlformats.org/officeDocument/2006/relationships/tags" Target="../tags/tag1337.xml"/><Relationship Id="rId43" Type="http://schemas.openxmlformats.org/officeDocument/2006/relationships/tags" Target="../tags/tag1358.xml"/><Relationship Id="rId64" Type="http://schemas.openxmlformats.org/officeDocument/2006/relationships/tags" Target="../tags/tag1379.xml"/><Relationship Id="rId118" Type="http://schemas.openxmlformats.org/officeDocument/2006/relationships/tags" Target="../tags/tag1433.xml"/><Relationship Id="rId139" Type="http://schemas.openxmlformats.org/officeDocument/2006/relationships/tags" Target="../tags/tag1454.xml"/><Relationship Id="rId290" Type="http://schemas.openxmlformats.org/officeDocument/2006/relationships/image" Target="../media/image9.png"/><Relationship Id="rId85" Type="http://schemas.openxmlformats.org/officeDocument/2006/relationships/tags" Target="../tags/tag1400.xml"/><Relationship Id="rId150" Type="http://schemas.openxmlformats.org/officeDocument/2006/relationships/tags" Target="../tags/tag1465.xml"/><Relationship Id="rId171" Type="http://schemas.openxmlformats.org/officeDocument/2006/relationships/tags" Target="../tags/tag1486.xml"/><Relationship Id="rId192" Type="http://schemas.openxmlformats.org/officeDocument/2006/relationships/tags" Target="../tags/tag1507.xml"/><Relationship Id="rId206" Type="http://schemas.openxmlformats.org/officeDocument/2006/relationships/tags" Target="../tags/tag1521.xml"/><Relationship Id="rId227" Type="http://schemas.openxmlformats.org/officeDocument/2006/relationships/tags" Target="../tags/tag1542.xml"/><Relationship Id="rId248" Type="http://schemas.openxmlformats.org/officeDocument/2006/relationships/tags" Target="../tags/tag1563.xml"/><Relationship Id="rId269" Type="http://schemas.openxmlformats.org/officeDocument/2006/relationships/tags" Target="../tags/tag1584.xml"/><Relationship Id="rId12" Type="http://schemas.openxmlformats.org/officeDocument/2006/relationships/tags" Target="../tags/tag1327.xml"/><Relationship Id="rId33" Type="http://schemas.openxmlformats.org/officeDocument/2006/relationships/tags" Target="../tags/tag1348.xml"/><Relationship Id="rId108" Type="http://schemas.openxmlformats.org/officeDocument/2006/relationships/tags" Target="../tags/tag1423.xml"/><Relationship Id="rId129" Type="http://schemas.openxmlformats.org/officeDocument/2006/relationships/tags" Target="../tags/tag1444.xml"/><Relationship Id="rId280" Type="http://schemas.openxmlformats.org/officeDocument/2006/relationships/tags" Target="../tags/tag1595.xml"/><Relationship Id="rId54" Type="http://schemas.openxmlformats.org/officeDocument/2006/relationships/tags" Target="../tags/tag1369.xml"/><Relationship Id="rId75" Type="http://schemas.openxmlformats.org/officeDocument/2006/relationships/tags" Target="../tags/tag1390.xml"/><Relationship Id="rId96" Type="http://schemas.openxmlformats.org/officeDocument/2006/relationships/tags" Target="../tags/tag1411.xml"/><Relationship Id="rId140" Type="http://schemas.openxmlformats.org/officeDocument/2006/relationships/tags" Target="../tags/tag1455.xml"/><Relationship Id="rId161" Type="http://schemas.openxmlformats.org/officeDocument/2006/relationships/tags" Target="../tags/tag1476.xml"/><Relationship Id="rId182" Type="http://schemas.openxmlformats.org/officeDocument/2006/relationships/tags" Target="../tags/tag1497.xml"/><Relationship Id="rId217" Type="http://schemas.openxmlformats.org/officeDocument/2006/relationships/tags" Target="../tags/tag1532.xml"/><Relationship Id="rId6" Type="http://schemas.openxmlformats.org/officeDocument/2006/relationships/tags" Target="../tags/tag1321.xml"/><Relationship Id="rId238" Type="http://schemas.openxmlformats.org/officeDocument/2006/relationships/tags" Target="../tags/tag1553.xml"/><Relationship Id="rId259" Type="http://schemas.openxmlformats.org/officeDocument/2006/relationships/tags" Target="../tags/tag1574.xml"/><Relationship Id="rId23" Type="http://schemas.openxmlformats.org/officeDocument/2006/relationships/tags" Target="../tags/tag1338.xml"/><Relationship Id="rId119" Type="http://schemas.openxmlformats.org/officeDocument/2006/relationships/tags" Target="../tags/tag1434.xml"/><Relationship Id="rId270" Type="http://schemas.openxmlformats.org/officeDocument/2006/relationships/tags" Target="../tags/tag1585.xml"/><Relationship Id="rId291" Type="http://schemas.openxmlformats.org/officeDocument/2006/relationships/image" Target="../media/image10.png"/><Relationship Id="rId44" Type="http://schemas.openxmlformats.org/officeDocument/2006/relationships/tags" Target="../tags/tag1359.xml"/><Relationship Id="rId65" Type="http://schemas.openxmlformats.org/officeDocument/2006/relationships/tags" Target="../tags/tag1380.xml"/><Relationship Id="rId86" Type="http://schemas.openxmlformats.org/officeDocument/2006/relationships/tags" Target="../tags/tag1401.xml"/><Relationship Id="rId130" Type="http://schemas.openxmlformats.org/officeDocument/2006/relationships/tags" Target="../tags/tag1445.xml"/><Relationship Id="rId151" Type="http://schemas.openxmlformats.org/officeDocument/2006/relationships/tags" Target="../tags/tag1466.xml"/><Relationship Id="rId172" Type="http://schemas.openxmlformats.org/officeDocument/2006/relationships/tags" Target="../tags/tag1487.xml"/><Relationship Id="rId193" Type="http://schemas.openxmlformats.org/officeDocument/2006/relationships/tags" Target="../tags/tag1508.xml"/><Relationship Id="rId207" Type="http://schemas.openxmlformats.org/officeDocument/2006/relationships/tags" Target="../tags/tag1522.xml"/><Relationship Id="rId228" Type="http://schemas.openxmlformats.org/officeDocument/2006/relationships/tags" Target="../tags/tag1543.xml"/><Relationship Id="rId249" Type="http://schemas.openxmlformats.org/officeDocument/2006/relationships/tags" Target="../tags/tag1564.xml"/><Relationship Id="rId13" Type="http://schemas.openxmlformats.org/officeDocument/2006/relationships/tags" Target="../tags/tag1328.xml"/><Relationship Id="rId109" Type="http://schemas.openxmlformats.org/officeDocument/2006/relationships/tags" Target="../tags/tag1424.xml"/><Relationship Id="rId260" Type="http://schemas.openxmlformats.org/officeDocument/2006/relationships/tags" Target="../tags/tag1575.xml"/><Relationship Id="rId281" Type="http://schemas.openxmlformats.org/officeDocument/2006/relationships/tags" Target="../tags/tag1596.xml"/><Relationship Id="rId34" Type="http://schemas.openxmlformats.org/officeDocument/2006/relationships/tags" Target="../tags/tag1349.xml"/><Relationship Id="rId50" Type="http://schemas.openxmlformats.org/officeDocument/2006/relationships/tags" Target="../tags/tag1365.xml"/><Relationship Id="rId55" Type="http://schemas.openxmlformats.org/officeDocument/2006/relationships/tags" Target="../tags/tag1370.xml"/><Relationship Id="rId76" Type="http://schemas.openxmlformats.org/officeDocument/2006/relationships/tags" Target="../tags/tag1391.xml"/><Relationship Id="rId97" Type="http://schemas.openxmlformats.org/officeDocument/2006/relationships/tags" Target="../tags/tag1412.xml"/><Relationship Id="rId104" Type="http://schemas.openxmlformats.org/officeDocument/2006/relationships/tags" Target="../tags/tag1419.xml"/><Relationship Id="rId120" Type="http://schemas.openxmlformats.org/officeDocument/2006/relationships/tags" Target="../tags/tag1435.xml"/><Relationship Id="rId125" Type="http://schemas.openxmlformats.org/officeDocument/2006/relationships/tags" Target="../tags/tag1440.xml"/><Relationship Id="rId141" Type="http://schemas.openxmlformats.org/officeDocument/2006/relationships/tags" Target="../tags/tag1456.xml"/><Relationship Id="rId146" Type="http://schemas.openxmlformats.org/officeDocument/2006/relationships/tags" Target="../tags/tag1461.xml"/><Relationship Id="rId167" Type="http://schemas.openxmlformats.org/officeDocument/2006/relationships/tags" Target="../tags/tag1482.xml"/><Relationship Id="rId188" Type="http://schemas.openxmlformats.org/officeDocument/2006/relationships/tags" Target="../tags/tag1503.xml"/><Relationship Id="rId7" Type="http://schemas.openxmlformats.org/officeDocument/2006/relationships/tags" Target="../tags/tag1322.xml"/><Relationship Id="rId71" Type="http://schemas.openxmlformats.org/officeDocument/2006/relationships/tags" Target="../tags/tag1386.xml"/><Relationship Id="rId92" Type="http://schemas.openxmlformats.org/officeDocument/2006/relationships/tags" Target="../tags/tag1407.xml"/><Relationship Id="rId162" Type="http://schemas.openxmlformats.org/officeDocument/2006/relationships/tags" Target="../tags/tag1477.xml"/><Relationship Id="rId183" Type="http://schemas.openxmlformats.org/officeDocument/2006/relationships/tags" Target="../tags/tag1498.xml"/><Relationship Id="rId213" Type="http://schemas.openxmlformats.org/officeDocument/2006/relationships/tags" Target="../tags/tag1528.xml"/><Relationship Id="rId218" Type="http://schemas.openxmlformats.org/officeDocument/2006/relationships/tags" Target="../tags/tag1533.xml"/><Relationship Id="rId234" Type="http://schemas.openxmlformats.org/officeDocument/2006/relationships/tags" Target="../tags/tag1549.xml"/><Relationship Id="rId239" Type="http://schemas.openxmlformats.org/officeDocument/2006/relationships/tags" Target="../tags/tag1554.xml"/><Relationship Id="rId2" Type="http://schemas.openxmlformats.org/officeDocument/2006/relationships/tags" Target="../tags/tag1317.xml"/><Relationship Id="rId29" Type="http://schemas.openxmlformats.org/officeDocument/2006/relationships/tags" Target="../tags/tag1344.xml"/><Relationship Id="rId250" Type="http://schemas.openxmlformats.org/officeDocument/2006/relationships/tags" Target="../tags/tag1565.xml"/><Relationship Id="rId255" Type="http://schemas.openxmlformats.org/officeDocument/2006/relationships/tags" Target="../tags/tag1570.xml"/><Relationship Id="rId271" Type="http://schemas.openxmlformats.org/officeDocument/2006/relationships/tags" Target="../tags/tag1586.xml"/><Relationship Id="rId276" Type="http://schemas.openxmlformats.org/officeDocument/2006/relationships/tags" Target="../tags/tag1591.xml"/><Relationship Id="rId292" Type="http://schemas.openxmlformats.org/officeDocument/2006/relationships/image" Target="../media/image20.png"/><Relationship Id="rId24" Type="http://schemas.openxmlformats.org/officeDocument/2006/relationships/tags" Target="../tags/tag1339.xml"/><Relationship Id="rId40" Type="http://schemas.openxmlformats.org/officeDocument/2006/relationships/tags" Target="../tags/tag1355.xml"/><Relationship Id="rId45" Type="http://schemas.openxmlformats.org/officeDocument/2006/relationships/tags" Target="../tags/tag1360.xml"/><Relationship Id="rId66" Type="http://schemas.openxmlformats.org/officeDocument/2006/relationships/tags" Target="../tags/tag1381.xml"/><Relationship Id="rId87" Type="http://schemas.openxmlformats.org/officeDocument/2006/relationships/tags" Target="../tags/tag1402.xml"/><Relationship Id="rId110" Type="http://schemas.openxmlformats.org/officeDocument/2006/relationships/tags" Target="../tags/tag1425.xml"/><Relationship Id="rId115" Type="http://schemas.openxmlformats.org/officeDocument/2006/relationships/tags" Target="../tags/tag1430.xml"/><Relationship Id="rId131" Type="http://schemas.openxmlformats.org/officeDocument/2006/relationships/tags" Target="../tags/tag1446.xml"/><Relationship Id="rId136" Type="http://schemas.openxmlformats.org/officeDocument/2006/relationships/tags" Target="../tags/tag1451.xml"/><Relationship Id="rId157" Type="http://schemas.openxmlformats.org/officeDocument/2006/relationships/tags" Target="../tags/tag1472.xml"/><Relationship Id="rId178" Type="http://schemas.openxmlformats.org/officeDocument/2006/relationships/tags" Target="../tags/tag1493.xml"/><Relationship Id="rId61" Type="http://schemas.openxmlformats.org/officeDocument/2006/relationships/tags" Target="../tags/tag1376.xml"/><Relationship Id="rId82" Type="http://schemas.openxmlformats.org/officeDocument/2006/relationships/tags" Target="../tags/tag1397.xml"/><Relationship Id="rId152" Type="http://schemas.openxmlformats.org/officeDocument/2006/relationships/tags" Target="../tags/tag1467.xml"/><Relationship Id="rId173" Type="http://schemas.openxmlformats.org/officeDocument/2006/relationships/tags" Target="../tags/tag1488.xml"/><Relationship Id="rId194" Type="http://schemas.openxmlformats.org/officeDocument/2006/relationships/tags" Target="../tags/tag1509.xml"/><Relationship Id="rId199" Type="http://schemas.openxmlformats.org/officeDocument/2006/relationships/tags" Target="../tags/tag1514.xml"/><Relationship Id="rId203" Type="http://schemas.openxmlformats.org/officeDocument/2006/relationships/tags" Target="../tags/tag1518.xml"/><Relationship Id="rId208" Type="http://schemas.openxmlformats.org/officeDocument/2006/relationships/tags" Target="../tags/tag1523.xml"/><Relationship Id="rId229" Type="http://schemas.openxmlformats.org/officeDocument/2006/relationships/tags" Target="../tags/tag1544.xml"/><Relationship Id="rId19" Type="http://schemas.openxmlformats.org/officeDocument/2006/relationships/tags" Target="../tags/tag1334.xml"/><Relationship Id="rId224" Type="http://schemas.openxmlformats.org/officeDocument/2006/relationships/tags" Target="../tags/tag1539.xml"/><Relationship Id="rId240" Type="http://schemas.openxmlformats.org/officeDocument/2006/relationships/tags" Target="../tags/tag1555.xml"/><Relationship Id="rId245" Type="http://schemas.openxmlformats.org/officeDocument/2006/relationships/tags" Target="../tags/tag1560.xml"/><Relationship Id="rId261" Type="http://schemas.openxmlformats.org/officeDocument/2006/relationships/tags" Target="../tags/tag1576.xml"/><Relationship Id="rId266" Type="http://schemas.openxmlformats.org/officeDocument/2006/relationships/tags" Target="../tags/tag1581.xml"/><Relationship Id="rId287" Type="http://schemas.openxmlformats.org/officeDocument/2006/relationships/tags" Target="../tags/tag1602.xml"/><Relationship Id="rId14" Type="http://schemas.openxmlformats.org/officeDocument/2006/relationships/tags" Target="../tags/tag1329.xml"/><Relationship Id="rId30" Type="http://schemas.openxmlformats.org/officeDocument/2006/relationships/tags" Target="../tags/tag1345.xml"/><Relationship Id="rId35" Type="http://schemas.openxmlformats.org/officeDocument/2006/relationships/tags" Target="../tags/tag1350.xml"/><Relationship Id="rId56" Type="http://schemas.openxmlformats.org/officeDocument/2006/relationships/tags" Target="../tags/tag1371.xml"/><Relationship Id="rId77" Type="http://schemas.openxmlformats.org/officeDocument/2006/relationships/tags" Target="../tags/tag1392.xml"/><Relationship Id="rId100" Type="http://schemas.openxmlformats.org/officeDocument/2006/relationships/tags" Target="../tags/tag1415.xml"/><Relationship Id="rId105" Type="http://schemas.openxmlformats.org/officeDocument/2006/relationships/tags" Target="../tags/tag1420.xml"/><Relationship Id="rId126" Type="http://schemas.openxmlformats.org/officeDocument/2006/relationships/tags" Target="../tags/tag1441.xml"/><Relationship Id="rId147" Type="http://schemas.openxmlformats.org/officeDocument/2006/relationships/tags" Target="../tags/tag1462.xml"/><Relationship Id="rId168" Type="http://schemas.openxmlformats.org/officeDocument/2006/relationships/tags" Target="../tags/tag1483.xml"/><Relationship Id="rId282" Type="http://schemas.openxmlformats.org/officeDocument/2006/relationships/tags" Target="../tags/tag1597.xml"/><Relationship Id="rId8" Type="http://schemas.openxmlformats.org/officeDocument/2006/relationships/tags" Target="../tags/tag1323.xml"/><Relationship Id="rId51" Type="http://schemas.openxmlformats.org/officeDocument/2006/relationships/tags" Target="../tags/tag1366.xml"/><Relationship Id="rId72" Type="http://schemas.openxmlformats.org/officeDocument/2006/relationships/tags" Target="../tags/tag1387.xml"/><Relationship Id="rId93" Type="http://schemas.openxmlformats.org/officeDocument/2006/relationships/tags" Target="../tags/tag1408.xml"/><Relationship Id="rId98" Type="http://schemas.openxmlformats.org/officeDocument/2006/relationships/tags" Target="../tags/tag1413.xml"/><Relationship Id="rId121" Type="http://schemas.openxmlformats.org/officeDocument/2006/relationships/tags" Target="../tags/tag1436.xml"/><Relationship Id="rId142" Type="http://schemas.openxmlformats.org/officeDocument/2006/relationships/tags" Target="../tags/tag1457.xml"/><Relationship Id="rId163" Type="http://schemas.openxmlformats.org/officeDocument/2006/relationships/tags" Target="../tags/tag1478.xml"/><Relationship Id="rId184" Type="http://schemas.openxmlformats.org/officeDocument/2006/relationships/tags" Target="../tags/tag1499.xml"/><Relationship Id="rId189" Type="http://schemas.openxmlformats.org/officeDocument/2006/relationships/tags" Target="../tags/tag1504.xml"/><Relationship Id="rId219" Type="http://schemas.openxmlformats.org/officeDocument/2006/relationships/tags" Target="../tags/tag1534.xml"/><Relationship Id="rId3" Type="http://schemas.openxmlformats.org/officeDocument/2006/relationships/tags" Target="../tags/tag1318.xml"/><Relationship Id="rId214" Type="http://schemas.openxmlformats.org/officeDocument/2006/relationships/tags" Target="../tags/tag1529.xml"/><Relationship Id="rId230" Type="http://schemas.openxmlformats.org/officeDocument/2006/relationships/tags" Target="../tags/tag1545.xml"/><Relationship Id="rId235" Type="http://schemas.openxmlformats.org/officeDocument/2006/relationships/tags" Target="../tags/tag1550.xml"/><Relationship Id="rId251" Type="http://schemas.openxmlformats.org/officeDocument/2006/relationships/tags" Target="../tags/tag1566.xml"/><Relationship Id="rId256" Type="http://schemas.openxmlformats.org/officeDocument/2006/relationships/tags" Target="../tags/tag1571.xml"/><Relationship Id="rId277" Type="http://schemas.openxmlformats.org/officeDocument/2006/relationships/tags" Target="../tags/tag1592.xml"/><Relationship Id="rId25" Type="http://schemas.openxmlformats.org/officeDocument/2006/relationships/tags" Target="../tags/tag1340.xml"/><Relationship Id="rId46" Type="http://schemas.openxmlformats.org/officeDocument/2006/relationships/tags" Target="../tags/tag1361.xml"/><Relationship Id="rId67" Type="http://schemas.openxmlformats.org/officeDocument/2006/relationships/tags" Target="../tags/tag1382.xml"/><Relationship Id="rId116" Type="http://schemas.openxmlformats.org/officeDocument/2006/relationships/tags" Target="../tags/tag1431.xml"/><Relationship Id="rId137" Type="http://schemas.openxmlformats.org/officeDocument/2006/relationships/tags" Target="../tags/tag1452.xml"/><Relationship Id="rId158" Type="http://schemas.openxmlformats.org/officeDocument/2006/relationships/tags" Target="../tags/tag1473.xml"/><Relationship Id="rId272" Type="http://schemas.openxmlformats.org/officeDocument/2006/relationships/tags" Target="../tags/tag1587.xml"/><Relationship Id="rId293" Type="http://schemas.openxmlformats.org/officeDocument/2006/relationships/image" Target="../media/image21.png"/><Relationship Id="rId20" Type="http://schemas.openxmlformats.org/officeDocument/2006/relationships/tags" Target="../tags/tag1335.xml"/><Relationship Id="rId41" Type="http://schemas.openxmlformats.org/officeDocument/2006/relationships/tags" Target="../tags/tag1356.xml"/><Relationship Id="rId62" Type="http://schemas.openxmlformats.org/officeDocument/2006/relationships/tags" Target="../tags/tag1377.xml"/><Relationship Id="rId83" Type="http://schemas.openxmlformats.org/officeDocument/2006/relationships/tags" Target="../tags/tag1398.xml"/><Relationship Id="rId88" Type="http://schemas.openxmlformats.org/officeDocument/2006/relationships/tags" Target="../tags/tag1403.xml"/><Relationship Id="rId111" Type="http://schemas.openxmlformats.org/officeDocument/2006/relationships/tags" Target="../tags/tag1426.xml"/><Relationship Id="rId132" Type="http://schemas.openxmlformats.org/officeDocument/2006/relationships/tags" Target="../tags/tag1447.xml"/><Relationship Id="rId153" Type="http://schemas.openxmlformats.org/officeDocument/2006/relationships/tags" Target="../tags/tag1468.xml"/><Relationship Id="rId174" Type="http://schemas.openxmlformats.org/officeDocument/2006/relationships/tags" Target="../tags/tag1489.xml"/><Relationship Id="rId179" Type="http://schemas.openxmlformats.org/officeDocument/2006/relationships/tags" Target="../tags/tag1494.xml"/><Relationship Id="rId195" Type="http://schemas.openxmlformats.org/officeDocument/2006/relationships/tags" Target="../tags/tag1510.xml"/><Relationship Id="rId209" Type="http://schemas.openxmlformats.org/officeDocument/2006/relationships/tags" Target="../tags/tag1524.xml"/><Relationship Id="rId190" Type="http://schemas.openxmlformats.org/officeDocument/2006/relationships/tags" Target="../tags/tag1505.xml"/><Relationship Id="rId204" Type="http://schemas.openxmlformats.org/officeDocument/2006/relationships/tags" Target="../tags/tag1519.xml"/><Relationship Id="rId220" Type="http://schemas.openxmlformats.org/officeDocument/2006/relationships/tags" Target="../tags/tag1535.xml"/><Relationship Id="rId225" Type="http://schemas.openxmlformats.org/officeDocument/2006/relationships/tags" Target="../tags/tag1540.xml"/><Relationship Id="rId241" Type="http://schemas.openxmlformats.org/officeDocument/2006/relationships/tags" Target="../tags/tag1556.xml"/><Relationship Id="rId246" Type="http://schemas.openxmlformats.org/officeDocument/2006/relationships/tags" Target="../tags/tag1561.xml"/><Relationship Id="rId267" Type="http://schemas.openxmlformats.org/officeDocument/2006/relationships/tags" Target="../tags/tag1582.xml"/><Relationship Id="rId288" Type="http://schemas.openxmlformats.org/officeDocument/2006/relationships/tags" Target="../tags/tag1603.xml"/><Relationship Id="rId15" Type="http://schemas.openxmlformats.org/officeDocument/2006/relationships/tags" Target="../tags/tag1330.xml"/><Relationship Id="rId36" Type="http://schemas.openxmlformats.org/officeDocument/2006/relationships/tags" Target="../tags/tag1351.xml"/><Relationship Id="rId57" Type="http://schemas.openxmlformats.org/officeDocument/2006/relationships/tags" Target="../tags/tag1372.xml"/><Relationship Id="rId106" Type="http://schemas.openxmlformats.org/officeDocument/2006/relationships/tags" Target="../tags/tag1421.xml"/><Relationship Id="rId127" Type="http://schemas.openxmlformats.org/officeDocument/2006/relationships/tags" Target="../tags/tag1442.xml"/><Relationship Id="rId262" Type="http://schemas.openxmlformats.org/officeDocument/2006/relationships/tags" Target="../tags/tag1577.xml"/><Relationship Id="rId283" Type="http://schemas.openxmlformats.org/officeDocument/2006/relationships/tags" Target="../tags/tag1598.xml"/><Relationship Id="rId10" Type="http://schemas.openxmlformats.org/officeDocument/2006/relationships/tags" Target="../tags/tag1325.xml"/><Relationship Id="rId31" Type="http://schemas.openxmlformats.org/officeDocument/2006/relationships/tags" Target="../tags/tag1346.xml"/><Relationship Id="rId52" Type="http://schemas.openxmlformats.org/officeDocument/2006/relationships/tags" Target="../tags/tag1367.xml"/><Relationship Id="rId73" Type="http://schemas.openxmlformats.org/officeDocument/2006/relationships/tags" Target="../tags/tag1388.xml"/><Relationship Id="rId78" Type="http://schemas.openxmlformats.org/officeDocument/2006/relationships/tags" Target="../tags/tag1393.xml"/><Relationship Id="rId94" Type="http://schemas.openxmlformats.org/officeDocument/2006/relationships/tags" Target="../tags/tag1409.xml"/><Relationship Id="rId99" Type="http://schemas.openxmlformats.org/officeDocument/2006/relationships/tags" Target="../tags/tag1414.xml"/><Relationship Id="rId101" Type="http://schemas.openxmlformats.org/officeDocument/2006/relationships/tags" Target="../tags/tag1416.xml"/><Relationship Id="rId122" Type="http://schemas.openxmlformats.org/officeDocument/2006/relationships/tags" Target="../tags/tag1437.xml"/><Relationship Id="rId143" Type="http://schemas.openxmlformats.org/officeDocument/2006/relationships/tags" Target="../tags/tag1458.xml"/><Relationship Id="rId148" Type="http://schemas.openxmlformats.org/officeDocument/2006/relationships/tags" Target="../tags/tag1463.xml"/><Relationship Id="rId164" Type="http://schemas.openxmlformats.org/officeDocument/2006/relationships/tags" Target="../tags/tag1479.xml"/><Relationship Id="rId169" Type="http://schemas.openxmlformats.org/officeDocument/2006/relationships/tags" Target="../tags/tag1484.xml"/><Relationship Id="rId185" Type="http://schemas.openxmlformats.org/officeDocument/2006/relationships/tags" Target="../tags/tag1500.xml"/><Relationship Id="rId4" Type="http://schemas.openxmlformats.org/officeDocument/2006/relationships/tags" Target="../tags/tag1319.xml"/><Relationship Id="rId9" Type="http://schemas.openxmlformats.org/officeDocument/2006/relationships/tags" Target="../tags/tag1324.xml"/><Relationship Id="rId180" Type="http://schemas.openxmlformats.org/officeDocument/2006/relationships/tags" Target="../tags/tag1495.xml"/><Relationship Id="rId210" Type="http://schemas.openxmlformats.org/officeDocument/2006/relationships/tags" Target="../tags/tag1525.xml"/><Relationship Id="rId215" Type="http://schemas.openxmlformats.org/officeDocument/2006/relationships/tags" Target="../tags/tag1530.xml"/><Relationship Id="rId236" Type="http://schemas.openxmlformats.org/officeDocument/2006/relationships/tags" Target="../tags/tag1551.xml"/><Relationship Id="rId257" Type="http://schemas.openxmlformats.org/officeDocument/2006/relationships/tags" Target="../tags/tag1572.xml"/><Relationship Id="rId278" Type="http://schemas.openxmlformats.org/officeDocument/2006/relationships/tags" Target="../tags/tag1593.xml"/><Relationship Id="rId26" Type="http://schemas.openxmlformats.org/officeDocument/2006/relationships/tags" Target="../tags/tag1341.xml"/><Relationship Id="rId231" Type="http://schemas.openxmlformats.org/officeDocument/2006/relationships/tags" Target="../tags/tag1546.xml"/><Relationship Id="rId252" Type="http://schemas.openxmlformats.org/officeDocument/2006/relationships/tags" Target="../tags/tag1567.xml"/><Relationship Id="rId273" Type="http://schemas.openxmlformats.org/officeDocument/2006/relationships/tags" Target="../tags/tag1588.xml"/><Relationship Id="rId47" Type="http://schemas.openxmlformats.org/officeDocument/2006/relationships/tags" Target="../tags/tag1362.xml"/><Relationship Id="rId68" Type="http://schemas.openxmlformats.org/officeDocument/2006/relationships/tags" Target="../tags/tag1383.xml"/><Relationship Id="rId89" Type="http://schemas.openxmlformats.org/officeDocument/2006/relationships/tags" Target="../tags/tag1404.xml"/><Relationship Id="rId112" Type="http://schemas.openxmlformats.org/officeDocument/2006/relationships/tags" Target="../tags/tag1427.xml"/><Relationship Id="rId133" Type="http://schemas.openxmlformats.org/officeDocument/2006/relationships/tags" Target="../tags/tag1448.xml"/><Relationship Id="rId154" Type="http://schemas.openxmlformats.org/officeDocument/2006/relationships/tags" Target="../tags/tag1469.xml"/><Relationship Id="rId175" Type="http://schemas.openxmlformats.org/officeDocument/2006/relationships/tags" Target="../tags/tag1490.xml"/><Relationship Id="rId196" Type="http://schemas.openxmlformats.org/officeDocument/2006/relationships/tags" Target="../tags/tag1511.xml"/><Relationship Id="rId200" Type="http://schemas.openxmlformats.org/officeDocument/2006/relationships/tags" Target="../tags/tag1515.xml"/><Relationship Id="rId16" Type="http://schemas.openxmlformats.org/officeDocument/2006/relationships/tags" Target="../tags/tag1331.xml"/><Relationship Id="rId221" Type="http://schemas.openxmlformats.org/officeDocument/2006/relationships/tags" Target="../tags/tag1536.xml"/><Relationship Id="rId242" Type="http://schemas.openxmlformats.org/officeDocument/2006/relationships/tags" Target="../tags/tag1557.xml"/><Relationship Id="rId263" Type="http://schemas.openxmlformats.org/officeDocument/2006/relationships/tags" Target="../tags/tag1578.xml"/><Relationship Id="rId284" Type="http://schemas.openxmlformats.org/officeDocument/2006/relationships/tags" Target="../tags/tag1599.xml"/><Relationship Id="rId37" Type="http://schemas.openxmlformats.org/officeDocument/2006/relationships/tags" Target="../tags/tag1352.xml"/><Relationship Id="rId58" Type="http://schemas.openxmlformats.org/officeDocument/2006/relationships/tags" Target="../tags/tag1373.xml"/><Relationship Id="rId79" Type="http://schemas.openxmlformats.org/officeDocument/2006/relationships/tags" Target="../tags/tag1394.xml"/><Relationship Id="rId102" Type="http://schemas.openxmlformats.org/officeDocument/2006/relationships/tags" Target="../tags/tag1417.xml"/><Relationship Id="rId123" Type="http://schemas.openxmlformats.org/officeDocument/2006/relationships/tags" Target="../tags/tag1438.xml"/><Relationship Id="rId144" Type="http://schemas.openxmlformats.org/officeDocument/2006/relationships/tags" Target="../tags/tag1459.xml"/><Relationship Id="rId90" Type="http://schemas.openxmlformats.org/officeDocument/2006/relationships/tags" Target="../tags/tag1405.xml"/><Relationship Id="rId165" Type="http://schemas.openxmlformats.org/officeDocument/2006/relationships/tags" Target="../tags/tag1480.xml"/><Relationship Id="rId186" Type="http://schemas.openxmlformats.org/officeDocument/2006/relationships/tags" Target="../tags/tag1501.xml"/><Relationship Id="rId211" Type="http://schemas.openxmlformats.org/officeDocument/2006/relationships/tags" Target="../tags/tag1526.xml"/><Relationship Id="rId232" Type="http://schemas.openxmlformats.org/officeDocument/2006/relationships/tags" Target="../tags/tag1547.xml"/><Relationship Id="rId253" Type="http://schemas.openxmlformats.org/officeDocument/2006/relationships/tags" Target="../tags/tag1568.xml"/><Relationship Id="rId274" Type="http://schemas.openxmlformats.org/officeDocument/2006/relationships/tags" Target="../tags/tag1589.xml"/><Relationship Id="rId27" Type="http://schemas.openxmlformats.org/officeDocument/2006/relationships/tags" Target="../tags/tag1342.xml"/><Relationship Id="rId48" Type="http://schemas.openxmlformats.org/officeDocument/2006/relationships/tags" Target="../tags/tag1363.xml"/><Relationship Id="rId69" Type="http://schemas.openxmlformats.org/officeDocument/2006/relationships/tags" Target="../tags/tag1384.xml"/><Relationship Id="rId113" Type="http://schemas.openxmlformats.org/officeDocument/2006/relationships/tags" Target="../tags/tag1428.xml"/><Relationship Id="rId134" Type="http://schemas.openxmlformats.org/officeDocument/2006/relationships/tags" Target="../tags/tag1449.xml"/><Relationship Id="rId80" Type="http://schemas.openxmlformats.org/officeDocument/2006/relationships/tags" Target="../tags/tag1395.xml"/><Relationship Id="rId155" Type="http://schemas.openxmlformats.org/officeDocument/2006/relationships/tags" Target="../tags/tag1470.xml"/><Relationship Id="rId176" Type="http://schemas.openxmlformats.org/officeDocument/2006/relationships/tags" Target="../tags/tag1491.xml"/><Relationship Id="rId197" Type="http://schemas.openxmlformats.org/officeDocument/2006/relationships/tags" Target="../tags/tag1512.xml"/><Relationship Id="rId201" Type="http://schemas.openxmlformats.org/officeDocument/2006/relationships/tags" Target="../tags/tag1516.xml"/><Relationship Id="rId222" Type="http://schemas.openxmlformats.org/officeDocument/2006/relationships/tags" Target="../tags/tag1537.xml"/><Relationship Id="rId243" Type="http://schemas.openxmlformats.org/officeDocument/2006/relationships/tags" Target="../tags/tag1558.xml"/><Relationship Id="rId264" Type="http://schemas.openxmlformats.org/officeDocument/2006/relationships/tags" Target="../tags/tag1579.xml"/><Relationship Id="rId285" Type="http://schemas.openxmlformats.org/officeDocument/2006/relationships/tags" Target="../tags/tag1600.xml"/><Relationship Id="rId17" Type="http://schemas.openxmlformats.org/officeDocument/2006/relationships/tags" Target="../tags/tag1332.xml"/><Relationship Id="rId38" Type="http://schemas.openxmlformats.org/officeDocument/2006/relationships/tags" Target="../tags/tag1353.xml"/><Relationship Id="rId59" Type="http://schemas.openxmlformats.org/officeDocument/2006/relationships/tags" Target="../tags/tag1374.xml"/><Relationship Id="rId103" Type="http://schemas.openxmlformats.org/officeDocument/2006/relationships/tags" Target="../tags/tag1418.xml"/><Relationship Id="rId124" Type="http://schemas.openxmlformats.org/officeDocument/2006/relationships/tags" Target="../tags/tag1439.xml"/><Relationship Id="rId70" Type="http://schemas.openxmlformats.org/officeDocument/2006/relationships/tags" Target="../tags/tag1385.xml"/><Relationship Id="rId91" Type="http://schemas.openxmlformats.org/officeDocument/2006/relationships/tags" Target="../tags/tag1406.xml"/><Relationship Id="rId145" Type="http://schemas.openxmlformats.org/officeDocument/2006/relationships/tags" Target="../tags/tag1460.xml"/><Relationship Id="rId166" Type="http://schemas.openxmlformats.org/officeDocument/2006/relationships/tags" Target="../tags/tag1481.xml"/><Relationship Id="rId187" Type="http://schemas.openxmlformats.org/officeDocument/2006/relationships/tags" Target="../tags/tag1502.xml"/><Relationship Id="rId1" Type="http://schemas.openxmlformats.org/officeDocument/2006/relationships/tags" Target="../tags/tag1316.xml"/><Relationship Id="rId212" Type="http://schemas.openxmlformats.org/officeDocument/2006/relationships/tags" Target="../tags/tag1527.xml"/><Relationship Id="rId233" Type="http://schemas.openxmlformats.org/officeDocument/2006/relationships/tags" Target="../tags/tag1548.xml"/><Relationship Id="rId254" Type="http://schemas.openxmlformats.org/officeDocument/2006/relationships/tags" Target="../tags/tag1569.xml"/><Relationship Id="rId28" Type="http://schemas.openxmlformats.org/officeDocument/2006/relationships/tags" Target="../tags/tag1343.xml"/><Relationship Id="rId49" Type="http://schemas.openxmlformats.org/officeDocument/2006/relationships/tags" Target="../tags/tag1364.xml"/><Relationship Id="rId114" Type="http://schemas.openxmlformats.org/officeDocument/2006/relationships/tags" Target="../tags/tag1429.xml"/><Relationship Id="rId275" Type="http://schemas.openxmlformats.org/officeDocument/2006/relationships/tags" Target="../tags/tag1590.xml"/><Relationship Id="rId60" Type="http://schemas.openxmlformats.org/officeDocument/2006/relationships/tags" Target="../tags/tag1375.xml"/><Relationship Id="rId81" Type="http://schemas.openxmlformats.org/officeDocument/2006/relationships/tags" Target="../tags/tag1396.xml"/><Relationship Id="rId135" Type="http://schemas.openxmlformats.org/officeDocument/2006/relationships/tags" Target="../tags/tag1450.xml"/><Relationship Id="rId156" Type="http://schemas.openxmlformats.org/officeDocument/2006/relationships/tags" Target="../tags/tag1471.xml"/><Relationship Id="rId177" Type="http://schemas.openxmlformats.org/officeDocument/2006/relationships/tags" Target="../tags/tag1492.xml"/><Relationship Id="rId198" Type="http://schemas.openxmlformats.org/officeDocument/2006/relationships/tags" Target="../tags/tag1513.xml"/><Relationship Id="rId202" Type="http://schemas.openxmlformats.org/officeDocument/2006/relationships/tags" Target="../tags/tag1517.xml"/><Relationship Id="rId223" Type="http://schemas.openxmlformats.org/officeDocument/2006/relationships/tags" Target="../tags/tag1538.xml"/><Relationship Id="rId244" Type="http://schemas.openxmlformats.org/officeDocument/2006/relationships/tags" Target="../tags/tag1559.xml"/><Relationship Id="rId18" Type="http://schemas.openxmlformats.org/officeDocument/2006/relationships/tags" Target="../tags/tag1333.xml"/><Relationship Id="rId39" Type="http://schemas.openxmlformats.org/officeDocument/2006/relationships/tags" Target="../tags/tag1354.xml"/><Relationship Id="rId265" Type="http://schemas.openxmlformats.org/officeDocument/2006/relationships/tags" Target="../tags/tag1580.xml"/><Relationship Id="rId286" Type="http://schemas.openxmlformats.org/officeDocument/2006/relationships/tags" Target="../tags/tag160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tags" Target="../tags/tag1611.xml"/><Relationship Id="rId13" Type="http://schemas.openxmlformats.org/officeDocument/2006/relationships/tags" Target="../tags/tag1616.xml"/><Relationship Id="rId3" Type="http://schemas.openxmlformats.org/officeDocument/2006/relationships/tags" Target="../tags/tag1606.xml"/><Relationship Id="rId7" Type="http://schemas.openxmlformats.org/officeDocument/2006/relationships/tags" Target="../tags/tag1610.xml"/><Relationship Id="rId12" Type="http://schemas.openxmlformats.org/officeDocument/2006/relationships/tags" Target="../tags/tag1615.xml"/><Relationship Id="rId17" Type="http://schemas.openxmlformats.org/officeDocument/2006/relationships/notesSlide" Target="../notesSlides/notesSlide14.xml"/><Relationship Id="rId2" Type="http://schemas.openxmlformats.org/officeDocument/2006/relationships/tags" Target="../tags/tag1605.xml"/><Relationship Id="rId16" Type="http://schemas.openxmlformats.org/officeDocument/2006/relationships/slideLayout" Target="../slideLayouts/slideLayout2.xml"/><Relationship Id="rId1" Type="http://schemas.openxmlformats.org/officeDocument/2006/relationships/tags" Target="../tags/tag1604.xml"/><Relationship Id="rId6" Type="http://schemas.openxmlformats.org/officeDocument/2006/relationships/tags" Target="../tags/tag1609.xml"/><Relationship Id="rId11" Type="http://schemas.openxmlformats.org/officeDocument/2006/relationships/tags" Target="../tags/tag1614.xml"/><Relationship Id="rId5" Type="http://schemas.openxmlformats.org/officeDocument/2006/relationships/tags" Target="../tags/tag1608.xml"/><Relationship Id="rId15" Type="http://schemas.openxmlformats.org/officeDocument/2006/relationships/tags" Target="../tags/tag1618.xml"/><Relationship Id="rId10" Type="http://schemas.openxmlformats.org/officeDocument/2006/relationships/tags" Target="../tags/tag1613.xml"/><Relationship Id="rId4" Type="http://schemas.openxmlformats.org/officeDocument/2006/relationships/tags" Target="../tags/tag1607.xml"/><Relationship Id="rId9" Type="http://schemas.openxmlformats.org/officeDocument/2006/relationships/tags" Target="../tags/tag1612.xml"/><Relationship Id="rId14" Type="http://schemas.openxmlformats.org/officeDocument/2006/relationships/tags" Target="../tags/tag16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tags" Target="../tags/tag1621.xml"/><Relationship Id="rId7" Type="http://schemas.openxmlformats.org/officeDocument/2006/relationships/notesSlide" Target="../notesSlides/notesSlide15.xml"/><Relationship Id="rId2" Type="http://schemas.openxmlformats.org/officeDocument/2006/relationships/tags" Target="../tags/tag1620.xml"/><Relationship Id="rId1" Type="http://schemas.openxmlformats.org/officeDocument/2006/relationships/tags" Target="../tags/tag1619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623.xml"/><Relationship Id="rId4" Type="http://schemas.openxmlformats.org/officeDocument/2006/relationships/tags" Target="../tags/tag162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01480" y="1993799"/>
            <a:ext cx="9849080" cy="1567891"/>
          </a:xfrm>
        </p:spPr>
        <p:txBody>
          <a:bodyPr>
            <a:noAutofit/>
          </a:bodyPr>
          <a:lstStyle/>
          <a:p>
            <a:r>
              <a:rPr lang="zh-TW" altLang="en-US" sz="8800" dirty="0" smtClean="0"/>
              <a:t>脫形換骨  原形畢露</a:t>
            </a:r>
            <a:endParaRPr lang="zh-TW" altLang="en-US" sz="8800" dirty="0"/>
          </a:p>
        </p:txBody>
      </p:sp>
      <p:sp>
        <p:nvSpPr>
          <p:cNvPr id="4" name="矩形 3"/>
          <p:cNvSpPr/>
          <p:nvPr/>
        </p:nvSpPr>
        <p:spPr>
          <a:xfrm>
            <a:off x="2342528" y="890168"/>
            <a:ext cx="43396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dirty="0"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奠 基 進 教 室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631648" y="4565236"/>
            <a:ext cx="7761409" cy="1434372"/>
            <a:chOff x="2607333" y="4850050"/>
            <a:chExt cx="7761409" cy="1434372"/>
          </a:xfrm>
        </p:grpSpPr>
        <p:sp>
          <p:nvSpPr>
            <p:cNvPr id="5" name="Subtitle 256 3"/>
            <p:cNvSpPr txBox="1">
              <a:spLocks/>
            </p:cNvSpPr>
            <p:nvPr/>
          </p:nvSpPr>
          <p:spPr>
            <a:xfrm>
              <a:off x="2607333" y="5766279"/>
              <a:ext cx="7761409" cy="518143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TW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指導教授：國立臺灣師範大學數學系 林福來教授</a:t>
              </a:r>
              <a:endPara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" name="Subtitle 256 3"/>
            <p:cNvSpPr txBox="1">
              <a:spLocks/>
            </p:cNvSpPr>
            <p:nvPr/>
          </p:nvSpPr>
          <p:spPr>
            <a:xfrm>
              <a:off x="2607333" y="5066552"/>
              <a:ext cx="1693118" cy="47643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TW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設  計  者：</a:t>
              </a:r>
              <a:endPara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1" name="群組 10"/>
            <p:cNvGrpSpPr/>
            <p:nvPr/>
          </p:nvGrpSpPr>
          <p:grpSpPr>
            <a:xfrm>
              <a:off x="4136875" y="4850050"/>
              <a:ext cx="3913321" cy="923616"/>
              <a:chOff x="4147958" y="4850050"/>
              <a:chExt cx="3913321" cy="923616"/>
            </a:xfrm>
          </p:grpSpPr>
          <p:sp>
            <p:nvSpPr>
              <p:cNvPr id="9" name="Subtitle 256 3"/>
              <p:cNvSpPr txBox="1">
                <a:spLocks/>
              </p:cNvSpPr>
              <p:nvPr/>
            </p:nvSpPr>
            <p:spPr>
              <a:xfrm>
                <a:off x="4147958" y="5297977"/>
                <a:ext cx="3913321" cy="47568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0" indent="0" algn="ctr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24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1pPr>
                <a:lvl2pPr marL="457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20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2pPr>
                <a:lvl3pPr marL="914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8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3pPr>
                <a:lvl4pPr marL="1371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4pPr>
                <a:lvl5pPr marL="18288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5pPr>
                <a:lvl6pPr marL="22860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zh-TW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桃園市立山腳國中   謝熹鈐    </a:t>
                </a:r>
                <a:endParaRPr lang="en-US" altLang="zh-TW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0" name="Subtitle 256 3"/>
              <p:cNvSpPr txBox="1">
                <a:spLocks/>
              </p:cNvSpPr>
              <p:nvPr/>
            </p:nvSpPr>
            <p:spPr>
              <a:xfrm>
                <a:off x="4147958" y="4850050"/>
                <a:ext cx="3913321" cy="47568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0" indent="0" algn="ctr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24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1pPr>
                <a:lvl2pPr marL="457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20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2pPr>
                <a:lvl3pPr marL="914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8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3pPr>
                <a:lvl4pPr marL="1371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4pPr>
                <a:lvl5pPr marL="18288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lvl5pPr>
                <a:lvl6pPr marL="22860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zh-TW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桃園市立</a:t>
                </a:r>
                <a:r>
                  <a:rPr lang="zh-TW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中興</a:t>
                </a:r>
                <a:r>
                  <a:rPr lang="zh-TW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國中   李慧玲    </a:t>
                </a:r>
                <a:endParaRPr lang="en-US" altLang="zh-TW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pic>
        <p:nvPicPr>
          <p:cNvPr id="15" name="圖片 1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halkSketch trans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1727" y="1516977"/>
            <a:ext cx="1969753" cy="1836908"/>
          </a:xfrm>
          <a:prstGeom prst="rect">
            <a:avLst/>
          </a:prstGeom>
          <a:ln>
            <a:noFill/>
          </a:ln>
          <a:effectLst>
            <a:outerShdw dir="5400000" algn="ctr" rotWithShape="0">
              <a:srgbClr val="000000"/>
            </a:outerShdw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9" r="2826" b="16137"/>
          <a:stretch/>
        </p:blipFill>
        <p:spPr>
          <a:xfrm>
            <a:off x="7181182" y="3517289"/>
            <a:ext cx="4742296" cy="32833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981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34868"/>
          </a:xfrm>
        </p:spPr>
        <p:txBody>
          <a:bodyPr>
            <a:normAutofit/>
          </a:bodyPr>
          <a:lstStyle/>
          <a:p>
            <a:r>
              <a:rPr lang="zh-TW" altLang="en-US" sz="4400" dirty="0" smtClean="0"/>
              <a:t>喚醒舊經驗</a:t>
            </a:r>
            <a:endParaRPr lang="zh-TW" altLang="en-US" sz="4400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1524000" y="3243385"/>
            <a:ext cx="9144000" cy="254999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6000" dirty="0" smtClean="0"/>
              <a:t>請在白板上</a:t>
            </a:r>
            <a:r>
              <a:rPr lang="en-US" altLang="zh-TW" sz="6000" dirty="0" smtClean="0"/>
              <a:t/>
            </a:r>
            <a:br>
              <a:rPr lang="en-US" altLang="zh-TW" sz="6000" dirty="0" smtClean="0"/>
            </a:br>
            <a:r>
              <a:rPr lang="zh-TW" altLang="en-US" sz="6000" dirty="0" smtClean="0"/>
              <a:t>寫出</a:t>
            </a:r>
            <a:r>
              <a:rPr lang="zh-TW" altLang="en-US" sz="6000" dirty="0"/>
              <a:t>印象中四邊形</a:t>
            </a:r>
            <a:r>
              <a:rPr lang="zh-TW" altLang="en-US" sz="6000" dirty="0" smtClean="0"/>
              <a:t>形狀名稱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79498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1</a:t>
            </a:r>
            <a:r>
              <a:rPr lang="zh-TW" altLang="en-US" dirty="0" smtClean="0"/>
              <a:t>：組裝大師</a:t>
            </a:r>
            <a:r>
              <a:rPr lang="en-US" altLang="zh-TW" dirty="0" smtClean="0"/>
              <a:t>-</a:t>
            </a:r>
            <a:r>
              <a:rPr lang="zh-TW" altLang="en-US" dirty="0" smtClean="0"/>
              <a:t>組裝四邊形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4324" y="1677458"/>
            <a:ext cx="11654519" cy="4878674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2400"/>
              </a:spcAft>
            </a:pPr>
            <a:r>
              <a:rPr lang="zh-TW" altLang="en-US" dirty="0"/>
              <a:t>利用</a:t>
            </a:r>
            <a:r>
              <a:rPr lang="zh-TW" altLang="zh-TW" dirty="0">
                <a:solidFill>
                  <a:srgbClr val="FF0000"/>
                </a:solidFill>
              </a:rPr>
              <a:t>兩種</a:t>
            </a:r>
            <a:r>
              <a:rPr lang="zh-TW" altLang="zh-TW" dirty="0"/>
              <a:t>長度的</a:t>
            </a:r>
            <a:r>
              <a:rPr lang="zh-TW" altLang="zh-TW" dirty="0" smtClean="0"/>
              <a:t>尺</a:t>
            </a:r>
            <a:r>
              <a:rPr lang="zh-TW" altLang="en-US" dirty="0" smtClean="0"/>
              <a:t>當邊長</a:t>
            </a:r>
            <a:r>
              <a:rPr lang="zh-TW" altLang="en-US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，</a:t>
            </a:r>
            <a:r>
              <a:rPr lang="zh-TW" altLang="en-US" dirty="0" smtClean="0"/>
              <a:t>動手</a:t>
            </a:r>
            <a:r>
              <a:rPr lang="zh-TW" altLang="zh-TW" dirty="0"/>
              <a:t>造</a:t>
            </a:r>
            <a:r>
              <a:rPr lang="zh-TW" altLang="en-US" dirty="0" smtClean="0"/>
              <a:t>出印象中的</a:t>
            </a:r>
            <a:r>
              <a:rPr lang="zh-TW" altLang="zh-TW" dirty="0" smtClean="0"/>
              <a:t>四邊形。</a:t>
            </a:r>
            <a:endParaRPr lang="en-US" altLang="zh-TW" dirty="0"/>
          </a:p>
        </p:txBody>
      </p:sp>
      <p:grpSp>
        <p:nvGrpSpPr>
          <p:cNvPr id="4" name="群組 3"/>
          <p:cNvGrpSpPr/>
          <p:nvPr/>
        </p:nvGrpSpPr>
        <p:grpSpPr>
          <a:xfrm>
            <a:off x="583265" y="3003021"/>
            <a:ext cx="5823963" cy="720046"/>
            <a:chOff x="5855221" y="1825625"/>
            <a:chExt cx="5823963" cy="720046"/>
          </a:xfrm>
        </p:grpSpPr>
        <p:sp>
          <p:nvSpPr>
            <p:cNvPr id="9" name="圓角矩形 8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" name="圓角矩形 53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7" name="圖片 56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18" name="群組 17"/>
          <p:cNvGrpSpPr/>
          <p:nvPr/>
        </p:nvGrpSpPr>
        <p:grpSpPr>
          <a:xfrm>
            <a:off x="6204173" y="3007441"/>
            <a:ext cx="3216799" cy="720046"/>
            <a:chOff x="5836068" y="2748143"/>
            <a:chExt cx="3216799" cy="720046"/>
          </a:xfrm>
        </p:grpSpPr>
        <p:sp>
          <p:nvSpPr>
            <p:cNvPr id="36" name="圓角矩形 35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" name="圓角矩形 54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9" name="圖片 58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grpSp>
        <p:nvGrpSpPr>
          <p:cNvPr id="15" name="群組 14"/>
          <p:cNvGrpSpPr/>
          <p:nvPr/>
        </p:nvGrpSpPr>
        <p:grpSpPr>
          <a:xfrm>
            <a:off x="583265" y="3941067"/>
            <a:ext cx="5823963" cy="720046"/>
            <a:chOff x="5855221" y="1825625"/>
            <a:chExt cx="5823963" cy="720046"/>
          </a:xfrm>
        </p:grpSpPr>
        <p:sp>
          <p:nvSpPr>
            <p:cNvPr id="16" name="圓角矩形 15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圓角矩形 16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6204173" y="3945487"/>
            <a:ext cx="3216799" cy="720046"/>
            <a:chOff x="5836068" y="2748143"/>
            <a:chExt cx="3216799" cy="720046"/>
          </a:xfrm>
        </p:grpSpPr>
        <p:sp>
          <p:nvSpPr>
            <p:cNvPr id="21" name="圓角矩形 20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3" name="圖片 22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sp>
        <p:nvSpPr>
          <p:cNvPr id="5" name="文字方塊 4"/>
          <p:cNvSpPr txBox="1"/>
          <p:nvPr/>
        </p:nvSpPr>
        <p:spPr>
          <a:xfrm>
            <a:off x="9575860" y="3077882"/>
            <a:ext cx="163378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800" dirty="0" smtClean="0"/>
              <a:t>X 5</a:t>
            </a:r>
            <a:endParaRPr lang="zh-TW" altLang="en-US" sz="8800" dirty="0"/>
          </a:p>
        </p:txBody>
      </p:sp>
    </p:spTree>
    <p:extLst>
      <p:ext uri="{BB962C8B-B14F-4D97-AF65-F5344CB8AC3E}">
        <p14:creationId xmlns:p14="http://schemas.microsoft.com/office/powerpoint/2010/main" val="347783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1</a:t>
            </a:r>
            <a:r>
              <a:rPr lang="zh-TW" altLang="en-US" dirty="0" smtClean="0"/>
              <a:t>：組裝大師</a:t>
            </a:r>
            <a:r>
              <a:rPr lang="en-US" altLang="zh-TW" dirty="0" smtClean="0"/>
              <a:t>-</a:t>
            </a:r>
            <a:r>
              <a:rPr lang="zh-TW" altLang="en-US" dirty="0" smtClean="0"/>
              <a:t>組裝四邊形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4324" y="1677458"/>
            <a:ext cx="11654519" cy="487867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1200"/>
              </a:spcBef>
              <a:spcAft>
                <a:spcPts val="1200"/>
              </a:spcAft>
            </a:pPr>
            <a:r>
              <a:rPr lang="zh-TW" altLang="zh-TW" dirty="0" smtClean="0"/>
              <a:t>再將</a:t>
            </a:r>
            <a:r>
              <a:rPr lang="zh-TW" altLang="zh-TW" b="1" dirty="0" smtClean="0">
                <a:solidFill>
                  <a:srgbClr val="C00000"/>
                </a:solidFill>
              </a:rPr>
              <a:t>組裝</a:t>
            </a:r>
            <a:r>
              <a:rPr lang="zh-TW" altLang="zh-TW" dirty="0" smtClean="0"/>
              <a:t>的四邊形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放在方格紙上</a:t>
            </a:r>
            <a:r>
              <a:rPr lang="zh-TW" altLang="en-US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，</a:t>
            </a:r>
            <a:r>
              <a:rPr lang="zh-TW" altLang="zh-TW" dirty="0" smtClean="0"/>
              <a:t>進行命名及分類</a:t>
            </a:r>
            <a:r>
              <a:rPr lang="zh-TW" altLang="en-US" dirty="0" smtClean="0"/>
              <a:t>。   範例：</a:t>
            </a:r>
            <a:endParaRPr lang="en-US" altLang="zh-TW" dirty="0" smtClean="0"/>
          </a:p>
          <a:p>
            <a:pPr>
              <a:spcBef>
                <a:spcPts val="1200"/>
              </a:spcBef>
              <a:spcAft>
                <a:spcPts val="2400"/>
              </a:spcAft>
            </a:pPr>
            <a:r>
              <a:rPr lang="zh-TW" altLang="en-US" dirty="0" smtClean="0"/>
              <a:t>一張形狀名稱得一分</a:t>
            </a:r>
            <a:r>
              <a:rPr lang="zh-TW" altLang="en-US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。</a:t>
            </a:r>
            <a:endParaRPr lang="en-US" altLang="zh-TW" dirty="0" smtClean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lnSpc>
                <a:spcPct val="110000"/>
              </a:lnSpc>
              <a:spcBef>
                <a:spcPts val="5400"/>
              </a:spcBef>
              <a:spcAft>
                <a:spcPts val="1200"/>
              </a:spcAft>
            </a:pPr>
            <a:r>
              <a:rPr lang="zh-TW" altLang="zh-TW" dirty="0"/>
              <a:t>完成後，請同學去其他組</a:t>
            </a:r>
            <a:r>
              <a:rPr lang="zh-TW" altLang="en-US" b="1" dirty="0">
                <a:solidFill>
                  <a:srgbClr val="FF0000"/>
                </a:solidFill>
              </a:rPr>
              <a:t>偵</a:t>
            </a:r>
            <a:r>
              <a:rPr lang="zh-TW" altLang="zh-TW" b="1" dirty="0">
                <a:solidFill>
                  <a:srgbClr val="FF0000"/>
                </a:solidFill>
              </a:rPr>
              <a:t>錯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，</a:t>
            </a:r>
            <a:r>
              <a:rPr lang="en-US" altLang="zh-TW" b="1" dirty="0" smtClean="0">
                <a:solidFill>
                  <a:schemeClr val="accent1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/>
            </a:r>
            <a:br>
              <a:rPr lang="en-US" altLang="zh-TW" b="1" dirty="0" smtClean="0">
                <a:solidFill>
                  <a:schemeClr val="accent1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</a:br>
            <a:r>
              <a:rPr lang="zh-TW" altLang="en-US" b="1" dirty="0" smtClean="0"/>
              <a:t>抓到</a:t>
            </a:r>
            <a:r>
              <a:rPr lang="zh-TW" altLang="en-US" b="1" dirty="0"/>
              <a:t>一個得</a:t>
            </a:r>
            <a:r>
              <a:rPr lang="en-US" altLang="zh-TW" b="1" dirty="0"/>
              <a:t>2</a:t>
            </a:r>
            <a:r>
              <a:rPr lang="zh-TW" altLang="en-US" b="1" dirty="0"/>
              <a:t>分 </a:t>
            </a:r>
            <a:endParaRPr lang="en-US" altLang="zh-TW" b="1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zh-TW" altLang="zh-TW" dirty="0"/>
              <a:t>再把</a:t>
            </a:r>
            <a:r>
              <a:rPr lang="zh-TW" altLang="en-US" dirty="0"/>
              <a:t>自己</a:t>
            </a:r>
            <a:r>
              <a:rPr lang="zh-TW" altLang="zh-TW" dirty="0"/>
              <a:t>缺少的四邊形</a:t>
            </a:r>
            <a:r>
              <a:rPr lang="zh-TW" altLang="zh-TW" b="1" dirty="0">
                <a:solidFill>
                  <a:srgbClr val="FF0000"/>
                </a:solidFill>
              </a:rPr>
              <a:t>補齊</a:t>
            </a:r>
            <a:r>
              <a:rPr lang="zh-TW" altLang="zh-TW" dirty="0"/>
              <a:t>。</a:t>
            </a:r>
            <a:endParaRPr lang="en-US" altLang="zh-TW" dirty="0"/>
          </a:p>
          <a:p>
            <a:pPr>
              <a:spcBef>
                <a:spcPts val="1200"/>
              </a:spcBef>
              <a:spcAft>
                <a:spcPts val="2400"/>
              </a:spcAft>
            </a:pPr>
            <a:endParaRPr lang="en-US" altLang="zh-TW" dirty="0" smtClean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14" name="圖片 13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532016" y="1458258"/>
            <a:ext cx="2442910" cy="390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66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6852" y="615023"/>
            <a:ext cx="9206948" cy="1325563"/>
          </a:xfrm>
        </p:spPr>
        <p:txBody>
          <a:bodyPr/>
          <a:lstStyle/>
          <a:p>
            <a:r>
              <a:rPr lang="zh-TW" altLang="en-US" dirty="0" smtClean="0"/>
              <a:t>印象中形狀名稱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40033" y="2215294"/>
            <a:ext cx="1794723" cy="17947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1306452" y="4456426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正方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3989382" y="445642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>
            <a:spLocks/>
          </p:cNvSpPr>
          <p:nvPr>
            <p:custDataLst>
              <p:tags r:id="rId1"/>
            </p:custDataLst>
          </p:nvPr>
        </p:nvSpPr>
        <p:spPr>
          <a:xfrm>
            <a:off x="1040033" y="2215294"/>
            <a:ext cx="1794723" cy="17947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749202" y="5632564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為何會</a:t>
            </a:r>
            <a:r>
              <a:rPr lang="zh-TW" altLang="en-US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有兩種名</a:t>
            </a: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稱</a:t>
            </a:r>
            <a:r>
              <a:rPr lang="en-US" altLang="zh-TW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</a:p>
        </p:txBody>
      </p:sp>
      <p:sp>
        <p:nvSpPr>
          <p:cNvPr id="26" name="矩形 25"/>
          <p:cNvSpPr/>
          <p:nvPr/>
        </p:nvSpPr>
        <p:spPr>
          <a:xfrm>
            <a:off x="6769920" y="5632564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兩者又什麼關</a:t>
            </a: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係</a:t>
            </a:r>
            <a:r>
              <a:rPr lang="en-US" altLang="zh-TW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</a:p>
        </p:txBody>
      </p:sp>
      <p:cxnSp>
        <p:nvCxnSpPr>
          <p:cNvPr id="28" name="直線接點 27"/>
          <p:cNvCxnSpPr/>
          <p:nvPr/>
        </p:nvCxnSpPr>
        <p:spPr>
          <a:xfrm flipV="1">
            <a:off x="-52251" y="5277485"/>
            <a:ext cx="12618720" cy="5079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88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0.20534 -3.7037E-6 " pathEditMode="relative" rAng="0" ptsTypes="AA">
                                      <p:cBhvr>
                                        <p:cTn id="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  <p:bldP spid="19" grpId="1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手繪多邊形 188"/>
          <p:cNvSpPr/>
          <p:nvPr>
            <p:custDataLst>
              <p:tags r:id="rId1"/>
            </p:custDataLst>
          </p:nvPr>
        </p:nvSpPr>
        <p:spPr>
          <a:xfrm>
            <a:off x="4978574" y="2412745"/>
            <a:ext cx="5410070" cy="3123505"/>
          </a:xfrm>
          <a:custGeom>
            <a:avLst/>
            <a:gdLst>
              <a:gd name="connsiteX0" fmla="*/ 0 w 5410070"/>
              <a:gd name="connsiteY0" fmla="*/ 0 h 3123505"/>
              <a:gd name="connsiteX1" fmla="*/ 3606713 w 5410070"/>
              <a:gd name="connsiteY1" fmla="*/ 0 h 3123505"/>
              <a:gd name="connsiteX2" fmla="*/ 5410070 w 5410070"/>
              <a:gd name="connsiteY2" fmla="*/ 3123503 h 3123505"/>
              <a:gd name="connsiteX3" fmla="*/ 1803357 w 5410070"/>
              <a:gd name="connsiteY3" fmla="*/ 3123505 h 3123505"/>
              <a:gd name="connsiteX4" fmla="*/ 0 w 5410070"/>
              <a:gd name="connsiteY4" fmla="*/ 0 h 3123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10070" h="3123505">
                <a:moveTo>
                  <a:pt x="0" y="0"/>
                </a:moveTo>
                <a:lnTo>
                  <a:pt x="3606713" y="0"/>
                </a:lnTo>
                <a:lnTo>
                  <a:pt x="5410070" y="3123503"/>
                </a:lnTo>
                <a:lnTo>
                  <a:pt x="1803357" y="312350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手繪多邊形 1"/>
          <p:cNvSpPr/>
          <p:nvPr/>
        </p:nvSpPr>
        <p:spPr>
          <a:xfrm>
            <a:off x="5142516" y="2368816"/>
            <a:ext cx="5246128" cy="3167433"/>
          </a:xfrm>
          <a:custGeom>
            <a:avLst/>
            <a:gdLst>
              <a:gd name="connsiteX0" fmla="*/ 0 w 5246128"/>
              <a:gd name="connsiteY0" fmla="*/ 0 h 3167433"/>
              <a:gd name="connsiteX1" fmla="*/ 3606712 w 5246128"/>
              <a:gd name="connsiteY1" fmla="*/ 0 h 3167433"/>
              <a:gd name="connsiteX2" fmla="*/ 5246128 w 5246128"/>
              <a:gd name="connsiteY2" fmla="*/ 3167431 h 3167433"/>
              <a:gd name="connsiteX3" fmla="*/ 1639415 w 5246128"/>
              <a:gd name="connsiteY3" fmla="*/ 3167433 h 3167433"/>
              <a:gd name="connsiteX4" fmla="*/ 0 w 5246128"/>
              <a:gd name="connsiteY4" fmla="*/ 0 h 3167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46128" h="3167433">
                <a:moveTo>
                  <a:pt x="0" y="0"/>
                </a:moveTo>
                <a:lnTo>
                  <a:pt x="3606712" y="0"/>
                </a:lnTo>
                <a:lnTo>
                  <a:pt x="5246128" y="3167431"/>
                </a:lnTo>
                <a:lnTo>
                  <a:pt x="1639415" y="3167433"/>
                </a:lnTo>
                <a:lnTo>
                  <a:pt x="0" y="0"/>
                </a:lnTo>
                <a:close/>
              </a:path>
            </a:pathLst>
          </a:custGeom>
          <a:solidFill>
            <a:srgbClr val="E5F0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手繪多邊形 2"/>
          <p:cNvSpPr/>
          <p:nvPr/>
        </p:nvSpPr>
        <p:spPr>
          <a:xfrm>
            <a:off x="5306456" y="2324888"/>
            <a:ext cx="5082187" cy="3211361"/>
          </a:xfrm>
          <a:custGeom>
            <a:avLst/>
            <a:gdLst>
              <a:gd name="connsiteX0" fmla="*/ 0 w 5082187"/>
              <a:gd name="connsiteY0" fmla="*/ 0 h 3211361"/>
              <a:gd name="connsiteX1" fmla="*/ 3606713 w 5082187"/>
              <a:gd name="connsiteY1" fmla="*/ 0 h 3211361"/>
              <a:gd name="connsiteX2" fmla="*/ 5082187 w 5082187"/>
              <a:gd name="connsiteY2" fmla="*/ 3211359 h 3211361"/>
              <a:gd name="connsiteX3" fmla="*/ 1475474 w 5082187"/>
              <a:gd name="connsiteY3" fmla="*/ 3211361 h 3211361"/>
              <a:gd name="connsiteX4" fmla="*/ 0 w 5082187"/>
              <a:gd name="connsiteY4" fmla="*/ 0 h 321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187" h="3211361">
                <a:moveTo>
                  <a:pt x="0" y="0"/>
                </a:moveTo>
                <a:lnTo>
                  <a:pt x="3606713" y="0"/>
                </a:lnTo>
                <a:lnTo>
                  <a:pt x="5082187" y="3211359"/>
                </a:lnTo>
                <a:lnTo>
                  <a:pt x="1475474" y="3211361"/>
                </a:lnTo>
                <a:lnTo>
                  <a:pt x="0" y="0"/>
                </a:lnTo>
                <a:close/>
              </a:path>
            </a:pathLst>
          </a:custGeom>
          <a:solidFill>
            <a:srgbClr val="E7F0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手繪多邊形 4"/>
          <p:cNvSpPr/>
          <p:nvPr/>
        </p:nvSpPr>
        <p:spPr>
          <a:xfrm>
            <a:off x="5470398" y="2280960"/>
            <a:ext cx="4918245" cy="3255289"/>
          </a:xfrm>
          <a:custGeom>
            <a:avLst/>
            <a:gdLst>
              <a:gd name="connsiteX0" fmla="*/ 0 w 4918245"/>
              <a:gd name="connsiteY0" fmla="*/ 0 h 3255289"/>
              <a:gd name="connsiteX1" fmla="*/ 3606712 w 4918245"/>
              <a:gd name="connsiteY1" fmla="*/ 0 h 3255289"/>
              <a:gd name="connsiteX2" fmla="*/ 4918245 w 4918245"/>
              <a:gd name="connsiteY2" fmla="*/ 3255288 h 3255289"/>
              <a:gd name="connsiteX3" fmla="*/ 1311532 w 4918245"/>
              <a:gd name="connsiteY3" fmla="*/ 3255289 h 3255289"/>
              <a:gd name="connsiteX4" fmla="*/ 0 w 4918245"/>
              <a:gd name="connsiteY4" fmla="*/ 0 h 3255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18245" h="3255289">
                <a:moveTo>
                  <a:pt x="0" y="0"/>
                </a:moveTo>
                <a:lnTo>
                  <a:pt x="3606712" y="0"/>
                </a:lnTo>
                <a:lnTo>
                  <a:pt x="4918245" y="3255288"/>
                </a:lnTo>
                <a:lnTo>
                  <a:pt x="1311532" y="3255289"/>
                </a:lnTo>
                <a:lnTo>
                  <a:pt x="0" y="0"/>
                </a:lnTo>
                <a:close/>
              </a:path>
            </a:pathLst>
          </a:custGeom>
          <a:solidFill>
            <a:srgbClr val="EAF1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手繪多邊形 5"/>
          <p:cNvSpPr/>
          <p:nvPr/>
        </p:nvSpPr>
        <p:spPr>
          <a:xfrm>
            <a:off x="5634340" y="2237032"/>
            <a:ext cx="4754304" cy="3299217"/>
          </a:xfrm>
          <a:custGeom>
            <a:avLst/>
            <a:gdLst>
              <a:gd name="connsiteX0" fmla="*/ 0 w 4754304"/>
              <a:gd name="connsiteY0" fmla="*/ 0 h 3299217"/>
              <a:gd name="connsiteX1" fmla="*/ 3606712 w 4754304"/>
              <a:gd name="connsiteY1" fmla="*/ 0 h 3299217"/>
              <a:gd name="connsiteX2" fmla="*/ 4754304 w 4754304"/>
              <a:gd name="connsiteY2" fmla="*/ 3299216 h 3299217"/>
              <a:gd name="connsiteX3" fmla="*/ 1147591 w 4754304"/>
              <a:gd name="connsiteY3" fmla="*/ 3299217 h 3299217"/>
              <a:gd name="connsiteX4" fmla="*/ 0 w 4754304"/>
              <a:gd name="connsiteY4" fmla="*/ 0 h 3299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4304" h="3299217">
                <a:moveTo>
                  <a:pt x="0" y="0"/>
                </a:moveTo>
                <a:lnTo>
                  <a:pt x="3606712" y="0"/>
                </a:lnTo>
                <a:lnTo>
                  <a:pt x="4754304" y="3299216"/>
                </a:lnTo>
                <a:lnTo>
                  <a:pt x="1147591" y="3299217"/>
                </a:lnTo>
                <a:lnTo>
                  <a:pt x="0" y="0"/>
                </a:lnTo>
                <a:close/>
              </a:path>
            </a:pathLst>
          </a:custGeom>
          <a:solidFill>
            <a:srgbClr val="EDF1D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/>
          <p:nvPr/>
        </p:nvSpPr>
        <p:spPr>
          <a:xfrm>
            <a:off x="5798280" y="2193104"/>
            <a:ext cx="4590363" cy="3343145"/>
          </a:xfrm>
          <a:custGeom>
            <a:avLst/>
            <a:gdLst>
              <a:gd name="connsiteX0" fmla="*/ 0 w 4590363"/>
              <a:gd name="connsiteY0" fmla="*/ 0 h 3343145"/>
              <a:gd name="connsiteX1" fmla="*/ 3606713 w 4590363"/>
              <a:gd name="connsiteY1" fmla="*/ 0 h 3343145"/>
              <a:gd name="connsiteX2" fmla="*/ 4590363 w 4590363"/>
              <a:gd name="connsiteY2" fmla="*/ 3343144 h 3343145"/>
              <a:gd name="connsiteX3" fmla="*/ 983650 w 4590363"/>
              <a:gd name="connsiteY3" fmla="*/ 3343145 h 3343145"/>
              <a:gd name="connsiteX4" fmla="*/ 0 w 4590363"/>
              <a:gd name="connsiteY4" fmla="*/ 0 h 334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0363" h="3343145">
                <a:moveTo>
                  <a:pt x="0" y="0"/>
                </a:moveTo>
                <a:lnTo>
                  <a:pt x="3606713" y="0"/>
                </a:lnTo>
                <a:lnTo>
                  <a:pt x="4590363" y="3343144"/>
                </a:lnTo>
                <a:lnTo>
                  <a:pt x="983650" y="3343145"/>
                </a:lnTo>
                <a:lnTo>
                  <a:pt x="0" y="0"/>
                </a:lnTo>
                <a:close/>
              </a:path>
            </a:pathLst>
          </a:custGeom>
          <a:solidFill>
            <a:srgbClr val="EFF1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手繪多邊形 7"/>
          <p:cNvSpPr/>
          <p:nvPr/>
        </p:nvSpPr>
        <p:spPr>
          <a:xfrm>
            <a:off x="5962222" y="2149176"/>
            <a:ext cx="4426421" cy="3387073"/>
          </a:xfrm>
          <a:custGeom>
            <a:avLst/>
            <a:gdLst>
              <a:gd name="connsiteX0" fmla="*/ 0 w 4426421"/>
              <a:gd name="connsiteY0" fmla="*/ 0 h 3387073"/>
              <a:gd name="connsiteX1" fmla="*/ 3606712 w 4426421"/>
              <a:gd name="connsiteY1" fmla="*/ 0 h 3387073"/>
              <a:gd name="connsiteX2" fmla="*/ 4426421 w 4426421"/>
              <a:gd name="connsiteY2" fmla="*/ 3387072 h 3387073"/>
              <a:gd name="connsiteX3" fmla="*/ 819708 w 4426421"/>
              <a:gd name="connsiteY3" fmla="*/ 3387073 h 3387073"/>
              <a:gd name="connsiteX4" fmla="*/ 0 w 4426421"/>
              <a:gd name="connsiteY4" fmla="*/ 0 h 3387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26421" h="3387073">
                <a:moveTo>
                  <a:pt x="0" y="0"/>
                </a:moveTo>
                <a:lnTo>
                  <a:pt x="3606712" y="0"/>
                </a:lnTo>
                <a:lnTo>
                  <a:pt x="4426421" y="3387072"/>
                </a:lnTo>
                <a:lnTo>
                  <a:pt x="819708" y="3387073"/>
                </a:lnTo>
                <a:lnTo>
                  <a:pt x="0" y="0"/>
                </a:lnTo>
                <a:close/>
              </a:path>
            </a:pathLst>
          </a:custGeom>
          <a:solidFill>
            <a:srgbClr val="F2F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手繪多邊形 8"/>
          <p:cNvSpPr/>
          <p:nvPr/>
        </p:nvSpPr>
        <p:spPr>
          <a:xfrm>
            <a:off x="6126164" y="2105248"/>
            <a:ext cx="4262480" cy="3431001"/>
          </a:xfrm>
          <a:custGeom>
            <a:avLst/>
            <a:gdLst>
              <a:gd name="connsiteX0" fmla="*/ 0 w 4262480"/>
              <a:gd name="connsiteY0" fmla="*/ 0 h 3431001"/>
              <a:gd name="connsiteX1" fmla="*/ 3606713 w 4262480"/>
              <a:gd name="connsiteY1" fmla="*/ 0 h 3431001"/>
              <a:gd name="connsiteX2" fmla="*/ 4262480 w 4262480"/>
              <a:gd name="connsiteY2" fmla="*/ 3431000 h 3431001"/>
              <a:gd name="connsiteX3" fmla="*/ 655767 w 4262480"/>
              <a:gd name="connsiteY3" fmla="*/ 3431001 h 3431001"/>
              <a:gd name="connsiteX4" fmla="*/ 0 w 4262480"/>
              <a:gd name="connsiteY4" fmla="*/ 0 h 3431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480" h="3431001">
                <a:moveTo>
                  <a:pt x="0" y="0"/>
                </a:moveTo>
                <a:lnTo>
                  <a:pt x="3606713" y="0"/>
                </a:lnTo>
                <a:lnTo>
                  <a:pt x="4262480" y="3431000"/>
                </a:lnTo>
                <a:lnTo>
                  <a:pt x="655767" y="3431001"/>
                </a:lnTo>
                <a:lnTo>
                  <a:pt x="0" y="0"/>
                </a:lnTo>
                <a:close/>
              </a:path>
            </a:pathLst>
          </a:custGeom>
          <a:solidFill>
            <a:srgbClr val="F4F1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手繪多邊形 9"/>
          <p:cNvSpPr/>
          <p:nvPr/>
        </p:nvSpPr>
        <p:spPr>
          <a:xfrm>
            <a:off x="6290106" y="2061320"/>
            <a:ext cx="4098538" cy="3474929"/>
          </a:xfrm>
          <a:custGeom>
            <a:avLst/>
            <a:gdLst>
              <a:gd name="connsiteX0" fmla="*/ 0 w 4098538"/>
              <a:gd name="connsiteY0" fmla="*/ 0 h 3474929"/>
              <a:gd name="connsiteX1" fmla="*/ 3606712 w 4098538"/>
              <a:gd name="connsiteY1" fmla="*/ 0 h 3474929"/>
              <a:gd name="connsiteX2" fmla="*/ 4098538 w 4098538"/>
              <a:gd name="connsiteY2" fmla="*/ 3474928 h 3474929"/>
              <a:gd name="connsiteX3" fmla="*/ 491825 w 4098538"/>
              <a:gd name="connsiteY3" fmla="*/ 3474929 h 3474929"/>
              <a:gd name="connsiteX4" fmla="*/ 0 w 4098538"/>
              <a:gd name="connsiteY4" fmla="*/ 0 h 3474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98538" h="3474929">
                <a:moveTo>
                  <a:pt x="0" y="0"/>
                </a:moveTo>
                <a:lnTo>
                  <a:pt x="3606712" y="0"/>
                </a:lnTo>
                <a:lnTo>
                  <a:pt x="4098538" y="3474928"/>
                </a:lnTo>
                <a:lnTo>
                  <a:pt x="491825" y="3474929"/>
                </a:lnTo>
                <a:lnTo>
                  <a:pt x="0" y="0"/>
                </a:lnTo>
                <a:close/>
              </a:path>
            </a:pathLst>
          </a:custGeom>
          <a:solidFill>
            <a:srgbClr val="F7F1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手繪多邊形 10"/>
          <p:cNvSpPr/>
          <p:nvPr/>
        </p:nvSpPr>
        <p:spPr>
          <a:xfrm>
            <a:off x="6454046" y="2017393"/>
            <a:ext cx="3934597" cy="3518858"/>
          </a:xfrm>
          <a:custGeom>
            <a:avLst/>
            <a:gdLst>
              <a:gd name="connsiteX0" fmla="*/ 0 w 3934597"/>
              <a:gd name="connsiteY0" fmla="*/ 0 h 3518858"/>
              <a:gd name="connsiteX1" fmla="*/ 3606713 w 3934597"/>
              <a:gd name="connsiteY1" fmla="*/ 0 h 3518858"/>
              <a:gd name="connsiteX2" fmla="*/ 3934597 w 3934597"/>
              <a:gd name="connsiteY2" fmla="*/ 3518856 h 3518858"/>
              <a:gd name="connsiteX3" fmla="*/ 327884 w 3934597"/>
              <a:gd name="connsiteY3" fmla="*/ 3518858 h 3518858"/>
              <a:gd name="connsiteX4" fmla="*/ 0 w 3934597"/>
              <a:gd name="connsiteY4" fmla="*/ 0 h 3518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4597" h="3518858">
                <a:moveTo>
                  <a:pt x="0" y="0"/>
                </a:moveTo>
                <a:lnTo>
                  <a:pt x="3606713" y="0"/>
                </a:lnTo>
                <a:lnTo>
                  <a:pt x="3934597" y="3518856"/>
                </a:lnTo>
                <a:lnTo>
                  <a:pt x="327884" y="3518858"/>
                </a:lnTo>
                <a:lnTo>
                  <a:pt x="0" y="0"/>
                </a:lnTo>
                <a:close/>
              </a:path>
            </a:pathLst>
          </a:custGeom>
          <a:solidFill>
            <a:srgbClr val="FAF2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手繪多邊形 11"/>
          <p:cNvSpPr/>
          <p:nvPr/>
        </p:nvSpPr>
        <p:spPr>
          <a:xfrm>
            <a:off x="6617988" y="1973465"/>
            <a:ext cx="3770655" cy="3562786"/>
          </a:xfrm>
          <a:custGeom>
            <a:avLst/>
            <a:gdLst>
              <a:gd name="connsiteX0" fmla="*/ 0 w 3770655"/>
              <a:gd name="connsiteY0" fmla="*/ 0 h 3562786"/>
              <a:gd name="connsiteX1" fmla="*/ 3606712 w 3770655"/>
              <a:gd name="connsiteY1" fmla="*/ 0 h 3562786"/>
              <a:gd name="connsiteX2" fmla="*/ 3770655 w 3770655"/>
              <a:gd name="connsiteY2" fmla="*/ 3562784 h 3562786"/>
              <a:gd name="connsiteX3" fmla="*/ 163942 w 3770655"/>
              <a:gd name="connsiteY3" fmla="*/ 3562786 h 3562786"/>
              <a:gd name="connsiteX4" fmla="*/ 0 w 3770655"/>
              <a:gd name="connsiteY4" fmla="*/ 0 h 3562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655" h="3562786">
                <a:moveTo>
                  <a:pt x="0" y="0"/>
                </a:moveTo>
                <a:lnTo>
                  <a:pt x="3606712" y="0"/>
                </a:lnTo>
                <a:lnTo>
                  <a:pt x="3770655" y="3562784"/>
                </a:lnTo>
                <a:lnTo>
                  <a:pt x="163942" y="3562786"/>
                </a:lnTo>
                <a:lnTo>
                  <a:pt x="0" y="0"/>
                </a:lnTo>
                <a:close/>
              </a:path>
            </a:pathLst>
          </a:custGeom>
          <a:solidFill>
            <a:srgbClr val="FCF2C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0" name="手繪多邊形 189"/>
          <p:cNvSpPr/>
          <p:nvPr>
            <p:custDataLst>
              <p:tags r:id="rId2"/>
            </p:custDataLst>
          </p:nvPr>
        </p:nvSpPr>
        <p:spPr>
          <a:xfrm>
            <a:off x="6781930" y="1929537"/>
            <a:ext cx="3606714" cy="3606714"/>
          </a:xfrm>
          <a:custGeom>
            <a:avLst/>
            <a:gdLst>
              <a:gd name="connsiteX0" fmla="*/ 0 w 3606714"/>
              <a:gd name="connsiteY0" fmla="*/ 0 h 3606714"/>
              <a:gd name="connsiteX1" fmla="*/ 3606713 w 3606714"/>
              <a:gd name="connsiteY1" fmla="*/ 0 h 3606714"/>
              <a:gd name="connsiteX2" fmla="*/ 3606714 w 3606714"/>
              <a:gd name="connsiteY2" fmla="*/ 3606712 h 3606714"/>
              <a:gd name="connsiteX3" fmla="*/ 1 w 3606714"/>
              <a:gd name="connsiteY3" fmla="*/ 3606714 h 3606714"/>
              <a:gd name="connsiteX4" fmla="*/ 0 w 3606714"/>
              <a:gd name="connsiteY4" fmla="*/ 0 h 3606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6714" h="3606714">
                <a:moveTo>
                  <a:pt x="0" y="0"/>
                </a:moveTo>
                <a:lnTo>
                  <a:pt x="3606713" y="0"/>
                </a:lnTo>
                <a:lnTo>
                  <a:pt x="3606714" y="3606712"/>
                </a:lnTo>
                <a:lnTo>
                  <a:pt x="1" y="3606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手繪多邊形 12"/>
          <p:cNvSpPr/>
          <p:nvPr/>
        </p:nvSpPr>
        <p:spPr>
          <a:xfrm>
            <a:off x="6781930" y="1973465"/>
            <a:ext cx="3770653" cy="3562786"/>
          </a:xfrm>
          <a:custGeom>
            <a:avLst/>
            <a:gdLst>
              <a:gd name="connsiteX0" fmla="*/ 163940 w 3770653"/>
              <a:gd name="connsiteY0" fmla="*/ 0 h 3562786"/>
              <a:gd name="connsiteX1" fmla="*/ 3770653 w 3770653"/>
              <a:gd name="connsiteY1" fmla="*/ 0 h 3562786"/>
              <a:gd name="connsiteX2" fmla="*/ 3606713 w 3770653"/>
              <a:gd name="connsiteY2" fmla="*/ 3562784 h 3562786"/>
              <a:gd name="connsiteX3" fmla="*/ 0 w 3770653"/>
              <a:gd name="connsiteY3" fmla="*/ 3562786 h 3562786"/>
              <a:gd name="connsiteX4" fmla="*/ 163940 w 3770653"/>
              <a:gd name="connsiteY4" fmla="*/ 0 h 3562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653" h="3562786">
                <a:moveTo>
                  <a:pt x="163940" y="0"/>
                </a:moveTo>
                <a:lnTo>
                  <a:pt x="3770653" y="0"/>
                </a:lnTo>
                <a:lnTo>
                  <a:pt x="3606713" y="3562784"/>
                </a:lnTo>
                <a:lnTo>
                  <a:pt x="0" y="3562786"/>
                </a:lnTo>
                <a:lnTo>
                  <a:pt x="163940" y="0"/>
                </a:lnTo>
                <a:close/>
              </a:path>
            </a:pathLst>
          </a:custGeom>
          <a:solidFill>
            <a:srgbClr val="FFE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手繪多邊形 13"/>
          <p:cNvSpPr/>
          <p:nvPr/>
        </p:nvSpPr>
        <p:spPr>
          <a:xfrm>
            <a:off x="6781930" y="2017393"/>
            <a:ext cx="3934595" cy="3518858"/>
          </a:xfrm>
          <a:custGeom>
            <a:avLst/>
            <a:gdLst>
              <a:gd name="connsiteX0" fmla="*/ 327882 w 3934595"/>
              <a:gd name="connsiteY0" fmla="*/ 0 h 3518858"/>
              <a:gd name="connsiteX1" fmla="*/ 3934595 w 3934595"/>
              <a:gd name="connsiteY1" fmla="*/ 0 h 3518858"/>
              <a:gd name="connsiteX2" fmla="*/ 3606713 w 3934595"/>
              <a:gd name="connsiteY2" fmla="*/ 3518856 h 3518858"/>
              <a:gd name="connsiteX3" fmla="*/ 0 w 3934595"/>
              <a:gd name="connsiteY3" fmla="*/ 3518858 h 3518858"/>
              <a:gd name="connsiteX4" fmla="*/ 327882 w 3934595"/>
              <a:gd name="connsiteY4" fmla="*/ 0 h 3518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4595" h="3518858">
                <a:moveTo>
                  <a:pt x="327882" y="0"/>
                </a:moveTo>
                <a:lnTo>
                  <a:pt x="3934595" y="0"/>
                </a:lnTo>
                <a:lnTo>
                  <a:pt x="3606713" y="3518856"/>
                </a:lnTo>
                <a:lnTo>
                  <a:pt x="0" y="3518858"/>
                </a:lnTo>
                <a:lnTo>
                  <a:pt x="327882" y="0"/>
                </a:lnTo>
                <a:close/>
              </a:path>
            </a:pathLst>
          </a:custGeom>
          <a:solidFill>
            <a:srgbClr val="FFEB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手繪多邊形 14"/>
          <p:cNvSpPr/>
          <p:nvPr/>
        </p:nvSpPr>
        <p:spPr>
          <a:xfrm>
            <a:off x="6781931" y="2061320"/>
            <a:ext cx="4098536" cy="3474930"/>
          </a:xfrm>
          <a:custGeom>
            <a:avLst/>
            <a:gdLst>
              <a:gd name="connsiteX0" fmla="*/ 491823 w 4098536"/>
              <a:gd name="connsiteY0" fmla="*/ 1 h 3474930"/>
              <a:gd name="connsiteX1" fmla="*/ 4098536 w 4098536"/>
              <a:gd name="connsiteY1" fmla="*/ 0 h 3474930"/>
              <a:gd name="connsiteX2" fmla="*/ 3606712 w 4098536"/>
              <a:gd name="connsiteY2" fmla="*/ 3474929 h 3474930"/>
              <a:gd name="connsiteX3" fmla="*/ 0 w 4098536"/>
              <a:gd name="connsiteY3" fmla="*/ 3474930 h 3474930"/>
              <a:gd name="connsiteX4" fmla="*/ 491823 w 4098536"/>
              <a:gd name="connsiteY4" fmla="*/ 1 h 3474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98536" h="3474930">
                <a:moveTo>
                  <a:pt x="491823" y="1"/>
                </a:moveTo>
                <a:lnTo>
                  <a:pt x="4098536" y="0"/>
                </a:lnTo>
                <a:lnTo>
                  <a:pt x="3606712" y="3474929"/>
                </a:lnTo>
                <a:lnTo>
                  <a:pt x="0" y="3474930"/>
                </a:lnTo>
                <a:lnTo>
                  <a:pt x="491823" y="1"/>
                </a:lnTo>
                <a:close/>
              </a:path>
            </a:pathLst>
          </a:custGeom>
          <a:solidFill>
            <a:srgbClr val="FFE8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手繪多邊形 15"/>
          <p:cNvSpPr/>
          <p:nvPr/>
        </p:nvSpPr>
        <p:spPr>
          <a:xfrm>
            <a:off x="6781931" y="2105248"/>
            <a:ext cx="4262478" cy="3431002"/>
          </a:xfrm>
          <a:custGeom>
            <a:avLst/>
            <a:gdLst>
              <a:gd name="connsiteX0" fmla="*/ 655765 w 4262478"/>
              <a:gd name="connsiteY0" fmla="*/ 1 h 3431002"/>
              <a:gd name="connsiteX1" fmla="*/ 4262478 w 4262478"/>
              <a:gd name="connsiteY1" fmla="*/ 0 h 3431002"/>
              <a:gd name="connsiteX2" fmla="*/ 3606712 w 4262478"/>
              <a:gd name="connsiteY2" fmla="*/ 3431001 h 3431002"/>
              <a:gd name="connsiteX3" fmla="*/ 0 w 4262478"/>
              <a:gd name="connsiteY3" fmla="*/ 3431002 h 3431002"/>
              <a:gd name="connsiteX4" fmla="*/ 655765 w 4262478"/>
              <a:gd name="connsiteY4" fmla="*/ 1 h 3431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2478" h="3431002">
                <a:moveTo>
                  <a:pt x="655765" y="1"/>
                </a:moveTo>
                <a:lnTo>
                  <a:pt x="4262478" y="0"/>
                </a:lnTo>
                <a:lnTo>
                  <a:pt x="3606712" y="3431001"/>
                </a:lnTo>
                <a:lnTo>
                  <a:pt x="0" y="3431002"/>
                </a:lnTo>
                <a:lnTo>
                  <a:pt x="655765" y="1"/>
                </a:lnTo>
                <a:close/>
              </a:path>
            </a:pathLst>
          </a:custGeom>
          <a:solidFill>
            <a:srgbClr val="FFE4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手繪多邊形 16"/>
          <p:cNvSpPr/>
          <p:nvPr/>
        </p:nvSpPr>
        <p:spPr>
          <a:xfrm>
            <a:off x="6781930" y="2149176"/>
            <a:ext cx="4426419" cy="3387074"/>
          </a:xfrm>
          <a:custGeom>
            <a:avLst/>
            <a:gdLst>
              <a:gd name="connsiteX0" fmla="*/ 819707 w 4426419"/>
              <a:gd name="connsiteY0" fmla="*/ 1 h 3387074"/>
              <a:gd name="connsiteX1" fmla="*/ 4426419 w 4426419"/>
              <a:gd name="connsiteY1" fmla="*/ 0 h 3387074"/>
              <a:gd name="connsiteX2" fmla="*/ 3606712 w 4426419"/>
              <a:gd name="connsiteY2" fmla="*/ 3387073 h 3387074"/>
              <a:gd name="connsiteX3" fmla="*/ 0 w 4426419"/>
              <a:gd name="connsiteY3" fmla="*/ 3387074 h 3387074"/>
              <a:gd name="connsiteX4" fmla="*/ 819707 w 4426419"/>
              <a:gd name="connsiteY4" fmla="*/ 1 h 3387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26419" h="3387074">
                <a:moveTo>
                  <a:pt x="819707" y="1"/>
                </a:moveTo>
                <a:lnTo>
                  <a:pt x="4426419" y="0"/>
                </a:lnTo>
                <a:lnTo>
                  <a:pt x="3606712" y="3387073"/>
                </a:lnTo>
                <a:lnTo>
                  <a:pt x="0" y="3387074"/>
                </a:lnTo>
                <a:lnTo>
                  <a:pt x="819707" y="1"/>
                </a:lnTo>
                <a:close/>
              </a:path>
            </a:pathLst>
          </a:custGeom>
          <a:solidFill>
            <a:srgbClr val="FFE1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手繪多邊形 17"/>
          <p:cNvSpPr/>
          <p:nvPr/>
        </p:nvSpPr>
        <p:spPr>
          <a:xfrm>
            <a:off x="6781930" y="2193104"/>
            <a:ext cx="4590362" cy="3343146"/>
          </a:xfrm>
          <a:custGeom>
            <a:avLst/>
            <a:gdLst>
              <a:gd name="connsiteX0" fmla="*/ 983649 w 4590362"/>
              <a:gd name="connsiteY0" fmla="*/ 1 h 3343146"/>
              <a:gd name="connsiteX1" fmla="*/ 4590362 w 4590362"/>
              <a:gd name="connsiteY1" fmla="*/ 0 h 3343146"/>
              <a:gd name="connsiteX2" fmla="*/ 3606713 w 4590362"/>
              <a:gd name="connsiteY2" fmla="*/ 3343145 h 3343146"/>
              <a:gd name="connsiteX3" fmla="*/ 0 w 4590362"/>
              <a:gd name="connsiteY3" fmla="*/ 3343146 h 3343146"/>
              <a:gd name="connsiteX4" fmla="*/ 983649 w 4590362"/>
              <a:gd name="connsiteY4" fmla="*/ 1 h 3343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0362" h="3343146">
                <a:moveTo>
                  <a:pt x="983649" y="1"/>
                </a:moveTo>
                <a:lnTo>
                  <a:pt x="4590362" y="0"/>
                </a:lnTo>
                <a:lnTo>
                  <a:pt x="3606713" y="3343145"/>
                </a:lnTo>
                <a:lnTo>
                  <a:pt x="0" y="3343146"/>
                </a:lnTo>
                <a:lnTo>
                  <a:pt x="983649" y="1"/>
                </a:lnTo>
                <a:close/>
              </a:path>
            </a:pathLst>
          </a:custGeom>
          <a:solidFill>
            <a:srgbClr val="FFDD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手繪多邊形 18"/>
          <p:cNvSpPr/>
          <p:nvPr/>
        </p:nvSpPr>
        <p:spPr>
          <a:xfrm>
            <a:off x="6781929" y="2237032"/>
            <a:ext cx="4754303" cy="3299218"/>
          </a:xfrm>
          <a:custGeom>
            <a:avLst/>
            <a:gdLst>
              <a:gd name="connsiteX0" fmla="*/ 1147591 w 4754303"/>
              <a:gd name="connsiteY0" fmla="*/ 1 h 3299218"/>
              <a:gd name="connsiteX1" fmla="*/ 4754303 w 4754303"/>
              <a:gd name="connsiteY1" fmla="*/ 0 h 3299218"/>
              <a:gd name="connsiteX2" fmla="*/ 3606713 w 4754303"/>
              <a:gd name="connsiteY2" fmla="*/ 3299217 h 3299218"/>
              <a:gd name="connsiteX3" fmla="*/ 0 w 4754303"/>
              <a:gd name="connsiteY3" fmla="*/ 3299218 h 3299218"/>
              <a:gd name="connsiteX4" fmla="*/ 1147591 w 4754303"/>
              <a:gd name="connsiteY4" fmla="*/ 1 h 3299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4303" h="3299218">
                <a:moveTo>
                  <a:pt x="1147591" y="1"/>
                </a:moveTo>
                <a:lnTo>
                  <a:pt x="4754303" y="0"/>
                </a:lnTo>
                <a:lnTo>
                  <a:pt x="3606713" y="3299217"/>
                </a:lnTo>
                <a:lnTo>
                  <a:pt x="0" y="3299218"/>
                </a:lnTo>
                <a:lnTo>
                  <a:pt x="1147591" y="1"/>
                </a:lnTo>
                <a:close/>
              </a:path>
            </a:pathLst>
          </a:custGeom>
          <a:solidFill>
            <a:srgbClr val="FFDA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手繪多邊形 19"/>
          <p:cNvSpPr/>
          <p:nvPr/>
        </p:nvSpPr>
        <p:spPr>
          <a:xfrm>
            <a:off x="6781929" y="2280960"/>
            <a:ext cx="4918245" cy="3255290"/>
          </a:xfrm>
          <a:custGeom>
            <a:avLst/>
            <a:gdLst>
              <a:gd name="connsiteX0" fmla="*/ 1311532 w 4918245"/>
              <a:gd name="connsiteY0" fmla="*/ 1 h 3255290"/>
              <a:gd name="connsiteX1" fmla="*/ 4918245 w 4918245"/>
              <a:gd name="connsiteY1" fmla="*/ 0 h 3255290"/>
              <a:gd name="connsiteX2" fmla="*/ 3606713 w 4918245"/>
              <a:gd name="connsiteY2" fmla="*/ 3255289 h 3255290"/>
              <a:gd name="connsiteX3" fmla="*/ 0 w 4918245"/>
              <a:gd name="connsiteY3" fmla="*/ 3255290 h 3255290"/>
              <a:gd name="connsiteX4" fmla="*/ 1311532 w 4918245"/>
              <a:gd name="connsiteY4" fmla="*/ 1 h 3255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18245" h="3255290">
                <a:moveTo>
                  <a:pt x="1311532" y="1"/>
                </a:moveTo>
                <a:lnTo>
                  <a:pt x="4918245" y="0"/>
                </a:lnTo>
                <a:lnTo>
                  <a:pt x="3606713" y="3255289"/>
                </a:lnTo>
                <a:lnTo>
                  <a:pt x="0" y="3255290"/>
                </a:lnTo>
                <a:lnTo>
                  <a:pt x="1311532" y="1"/>
                </a:lnTo>
                <a:close/>
              </a:path>
            </a:pathLst>
          </a:custGeom>
          <a:solidFill>
            <a:srgbClr val="FFD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手繪多邊形 20"/>
          <p:cNvSpPr/>
          <p:nvPr/>
        </p:nvSpPr>
        <p:spPr>
          <a:xfrm>
            <a:off x="6781930" y="2324886"/>
            <a:ext cx="5082186" cy="3211363"/>
          </a:xfrm>
          <a:custGeom>
            <a:avLst/>
            <a:gdLst>
              <a:gd name="connsiteX0" fmla="*/ 1475473 w 5082186"/>
              <a:gd name="connsiteY0" fmla="*/ 2 h 3211363"/>
              <a:gd name="connsiteX1" fmla="*/ 5082186 w 5082186"/>
              <a:gd name="connsiteY1" fmla="*/ 0 h 3211363"/>
              <a:gd name="connsiteX2" fmla="*/ 3606713 w 5082186"/>
              <a:gd name="connsiteY2" fmla="*/ 3211361 h 3211363"/>
              <a:gd name="connsiteX3" fmla="*/ 0 w 5082186"/>
              <a:gd name="connsiteY3" fmla="*/ 3211363 h 3211363"/>
              <a:gd name="connsiteX4" fmla="*/ 1475473 w 5082186"/>
              <a:gd name="connsiteY4" fmla="*/ 2 h 3211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186" h="3211363">
                <a:moveTo>
                  <a:pt x="1475473" y="2"/>
                </a:moveTo>
                <a:lnTo>
                  <a:pt x="5082186" y="0"/>
                </a:lnTo>
                <a:lnTo>
                  <a:pt x="3606713" y="3211361"/>
                </a:lnTo>
                <a:lnTo>
                  <a:pt x="0" y="3211363"/>
                </a:lnTo>
                <a:lnTo>
                  <a:pt x="1475473" y="2"/>
                </a:lnTo>
                <a:close/>
              </a:path>
            </a:pathLst>
          </a:custGeom>
          <a:solidFill>
            <a:srgbClr val="FFD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手繪多邊形 21"/>
          <p:cNvSpPr/>
          <p:nvPr/>
        </p:nvSpPr>
        <p:spPr>
          <a:xfrm>
            <a:off x="6781930" y="2368814"/>
            <a:ext cx="5246128" cy="3167435"/>
          </a:xfrm>
          <a:custGeom>
            <a:avLst/>
            <a:gdLst>
              <a:gd name="connsiteX0" fmla="*/ 1639415 w 5246128"/>
              <a:gd name="connsiteY0" fmla="*/ 2 h 3167435"/>
              <a:gd name="connsiteX1" fmla="*/ 5246128 w 5246128"/>
              <a:gd name="connsiteY1" fmla="*/ 0 h 3167435"/>
              <a:gd name="connsiteX2" fmla="*/ 3606713 w 5246128"/>
              <a:gd name="connsiteY2" fmla="*/ 3167433 h 3167435"/>
              <a:gd name="connsiteX3" fmla="*/ 0 w 5246128"/>
              <a:gd name="connsiteY3" fmla="*/ 3167435 h 3167435"/>
              <a:gd name="connsiteX4" fmla="*/ 1639415 w 5246128"/>
              <a:gd name="connsiteY4" fmla="*/ 2 h 3167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46128" h="3167435">
                <a:moveTo>
                  <a:pt x="1639415" y="2"/>
                </a:moveTo>
                <a:lnTo>
                  <a:pt x="5246128" y="0"/>
                </a:lnTo>
                <a:lnTo>
                  <a:pt x="3606713" y="3167433"/>
                </a:lnTo>
                <a:lnTo>
                  <a:pt x="0" y="3167435"/>
                </a:lnTo>
                <a:lnTo>
                  <a:pt x="1639415" y="2"/>
                </a:lnTo>
                <a:close/>
              </a:path>
            </a:pathLst>
          </a:custGeom>
          <a:solidFill>
            <a:srgbClr val="FFC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1" name="手繪多邊形 190"/>
          <p:cNvSpPr/>
          <p:nvPr>
            <p:custDataLst>
              <p:tags r:id="rId3"/>
            </p:custDataLst>
          </p:nvPr>
        </p:nvSpPr>
        <p:spPr>
          <a:xfrm>
            <a:off x="6781930" y="2412743"/>
            <a:ext cx="5410069" cy="3123507"/>
          </a:xfrm>
          <a:custGeom>
            <a:avLst/>
            <a:gdLst>
              <a:gd name="connsiteX0" fmla="*/ 1803356 w 5410069"/>
              <a:gd name="connsiteY0" fmla="*/ 2 h 3123507"/>
              <a:gd name="connsiteX1" fmla="*/ 5410069 w 5410069"/>
              <a:gd name="connsiteY1" fmla="*/ 0 h 3123507"/>
              <a:gd name="connsiteX2" fmla="*/ 3606713 w 5410069"/>
              <a:gd name="connsiteY2" fmla="*/ 3123505 h 3123507"/>
              <a:gd name="connsiteX3" fmla="*/ 0 w 5410069"/>
              <a:gd name="connsiteY3" fmla="*/ 3123507 h 3123507"/>
              <a:gd name="connsiteX4" fmla="*/ 1803356 w 5410069"/>
              <a:gd name="connsiteY4" fmla="*/ 2 h 3123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10069" h="3123507">
                <a:moveTo>
                  <a:pt x="1803356" y="2"/>
                </a:moveTo>
                <a:lnTo>
                  <a:pt x="5410069" y="0"/>
                </a:lnTo>
                <a:lnTo>
                  <a:pt x="3606713" y="3123505"/>
                </a:lnTo>
                <a:lnTo>
                  <a:pt x="0" y="3123507"/>
                </a:lnTo>
                <a:lnTo>
                  <a:pt x="1803356" y="2"/>
                </a:lnTo>
                <a:close/>
              </a:path>
            </a:pathLst>
          </a:custGeom>
          <a:solidFill>
            <a:srgbClr val="FFCCCC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5" name="標題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mtClean="0"/>
              <a:t>活動</a:t>
            </a:r>
            <a:r>
              <a:rPr lang="en-US" altLang="zh-TW" smtClean="0"/>
              <a:t>2</a:t>
            </a:r>
            <a:r>
              <a:rPr lang="zh-TW" altLang="en-US" smtClean="0"/>
              <a:t>：整形計畫</a:t>
            </a:r>
            <a:r>
              <a:rPr lang="en-US" altLang="zh-TW" smtClean="0"/>
              <a:t>-</a:t>
            </a:r>
            <a:r>
              <a:rPr lang="zh-TW" altLang="en-US" smtClean="0"/>
              <a:t>搖一搖</a:t>
            </a:r>
            <a:endParaRPr lang="zh-TW" altLang="en-US" dirty="0"/>
          </a:p>
        </p:txBody>
      </p:sp>
      <p:sp>
        <p:nvSpPr>
          <p:cNvPr id="106" name="內容版面配置區 2"/>
          <p:cNvSpPr txBox="1">
            <a:spLocks/>
          </p:cNvSpPr>
          <p:nvPr/>
        </p:nvSpPr>
        <p:spPr>
          <a:xfrm>
            <a:off x="605727" y="2806994"/>
            <a:ext cx="4390546" cy="31998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zh-TW" altLang="en-US" smtClean="0"/>
              <a:t>把桌上四邊形的邊</a:t>
            </a:r>
            <a:endParaRPr lang="en-US" altLang="zh-TW" smtClean="0"/>
          </a:p>
          <a:p>
            <a:pPr>
              <a:spcAft>
                <a:spcPts val="1200"/>
              </a:spcAft>
            </a:pPr>
            <a:r>
              <a:rPr lang="zh-TW" altLang="en-US" smtClean="0"/>
              <a:t>搖一搖</a:t>
            </a:r>
            <a:endParaRPr lang="en-US" altLang="zh-TW" smtClean="0"/>
          </a:p>
          <a:p>
            <a:pPr>
              <a:spcAft>
                <a:spcPts val="1200"/>
              </a:spcAft>
            </a:pPr>
            <a:r>
              <a:rPr lang="zh-TW" altLang="en-US" smtClean="0"/>
              <a:t>形狀有什麼變化？</a:t>
            </a:r>
            <a:endParaRPr lang="en-US" altLang="zh-TW" smtClean="0"/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5704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8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9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9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9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手繪多邊形 272"/>
          <p:cNvSpPr/>
          <p:nvPr>
            <p:custDataLst>
              <p:tags r:id="rId1"/>
            </p:custDataLst>
          </p:nvPr>
        </p:nvSpPr>
        <p:spPr>
          <a:xfrm>
            <a:off x="7046746" y="2832217"/>
            <a:ext cx="4307053" cy="2254194"/>
          </a:xfrm>
          <a:custGeom>
            <a:avLst/>
            <a:gdLst>
              <a:gd name="connsiteX0" fmla="*/ 0 w 4307053"/>
              <a:gd name="connsiteY0" fmla="*/ 0 h 2254194"/>
              <a:gd name="connsiteX1" fmla="*/ 3005592 w 4307053"/>
              <a:gd name="connsiteY1" fmla="*/ 0 h 2254194"/>
              <a:gd name="connsiteX2" fmla="*/ 4307053 w 4307053"/>
              <a:gd name="connsiteY2" fmla="*/ 2254194 h 2254194"/>
              <a:gd name="connsiteX3" fmla="*/ 1301460 w 4307053"/>
              <a:gd name="connsiteY3" fmla="*/ 2254194 h 2254194"/>
              <a:gd name="connsiteX4" fmla="*/ 0 w 4307053"/>
              <a:gd name="connsiteY4" fmla="*/ 0 h 225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07053" h="2254194">
                <a:moveTo>
                  <a:pt x="0" y="0"/>
                </a:moveTo>
                <a:lnTo>
                  <a:pt x="3005592" y="0"/>
                </a:lnTo>
                <a:lnTo>
                  <a:pt x="4307053" y="2254194"/>
                </a:lnTo>
                <a:lnTo>
                  <a:pt x="1301460" y="2254194"/>
                </a:lnTo>
                <a:lnTo>
                  <a:pt x="0" y="0"/>
                </a:lnTo>
                <a:close/>
              </a:path>
            </a:pathLst>
          </a:custGeom>
          <a:solidFill>
            <a:srgbClr val="99CCFF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9" name="手繪多邊形 178"/>
          <p:cNvSpPr/>
          <p:nvPr>
            <p:custDataLst>
              <p:tags r:id="rId2"/>
            </p:custDataLst>
          </p:nvPr>
        </p:nvSpPr>
        <p:spPr>
          <a:xfrm>
            <a:off x="697292" y="3092459"/>
            <a:ext cx="5665410" cy="1993952"/>
          </a:xfrm>
          <a:custGeom>
            <a:avLst/>
            <a:gdLst>
              <a:gd name="connsiteX0" fmla="*/ 0 w 5665410"/>
              <a:gd name="connsiteY0" fmla="*/ 0 h 1993952"/>
              <a:gd name="connsiteX1" fmla="*/ 3992285 w 5665410"/>
              <a:gd name="connsiteY1" fmla="*/ 0 h 1993952"/>
              <a:gd name="connsiteX2" fmla="*/ 5665410 w 5665410"/>
              <a:gd name="connsiteY2" fmla="*/ 1993952 h 1993952"/>
              <a:gd name="connsiteX3" fmla="*/ 1673124 w 5665410"/>
              <a:gd name="connsiteY3" fmla="*/ 1993952 h 1993952"/>
              <a:gd name="connsiteX4" fmla="*/ 0 w 5665410"/>
              <a:gd name="connsiteY4" fmla="*/ 0 h 1993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5410" h="1993952">
                <a:moveTo>
                  <a:pt x="0" y="0"/>
                </a:moveTo>
                <a:lnTo>
                  <a:pt x="3992285" y="0"/>
                </a:lnTo>
                <a:lnTo>
                  <a:pt x="5665410" y="1993952"/>
                </a:lnTo>
                <a:lnTo>
                  <a:pt x="1673124" y="1993952"/>
                </a:lnTo>
                <a:lnTo>
                  <a:pt x="0" y="0"/>
                </a:lnTo>
                <a:close/>
              </a:path>
            </a:pathLst>
          </a:custGeom>
          <a:solidFill>
            <a:srgbClr val="99CCFF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搖</a:t>
            </a:r>
            <a:r>
              <a:rPr lang="zh-TW" altLang="en-US" dirty="0" smtClean="0"/>
              <a:t>成什麼</a:t>
            </a:r>
            <a:r>
              <a:rPr lang="zh-TW" altLang="en-US" dirty="0"/>
              <a:t>形狀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706962" y="5398450"/>
            <a:ext cx="67847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增加</a:t>
            </a:r>
            <a:r>
              <a:rPr lang="zh-TW" alt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</a:t>
            </a:r>
            <a:r>
              <a:rPr lang="zh-TW" altLang="en-US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條件是</a:t>
            </a:r>
            <a:r>
              <a:rPr lang="en-US" altLang="zh-TW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…</a:t>
            </a:r>
            <a:endParaRPr lang="zh-TW" altLang="en-US" sz="7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81" name="手繪多邊形 180"/>
          <p:cNvSpPr/>
          <p:nvPr/>
        </p:nvSpPr>
        <p:spPr>
          <a:xfrm>
            <a:off x="849394" y="3037097"/>
            <a:ext cx="5513308" cy="2049313"/>
          </a:xfrm>
          <a:custGeom>
            <a:avLst/>
            <a:gdLst>
              <a:gd name="connsiteX0" fmla="*/ 0 w 5513308"/>
              <a:gd name="connsiteY0" fmla="*/ 0 h 2049313"/>
              <a:gd name="connsiteX1" fmla="*/ 3992285 w 5513308"/>
              <a:gd name="connsiteY1" fmla="*/ 0 h 2049313"/>
              <a:gd name="connsiteX2" fmla="*/ 5513308 w 5513308"/>
              <a:gd name="connsiteY2" fmla="*/ 2049313 h 2049313"/>
              <a:gd name="connsiteX3" fmla="*/ 1521022 w 5513308"/>
              <a:gd name="connsiteY3" fmla="*/ 2049313 h 2049313"/>
              <a:gd name="connsiteX4" fmla="*/ 0 w 5513308"/>
              <a:gd name="connsiteY4" fmla="*/ 0 h 2049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3308" h="2049313">
                <a:moveTo>
                  <a:pt x="0" y="0"/>
                </a:moveTo>
                <a:lnTo>
                  <a:pt x="3992285" y="0"/>
                </a:lnTo>
                <a:lnTo>
                  <a:pt x="5513308" y="2049313"/>
                </a:lnTo>
                <a:lnTo>
                  <a:pt x="1521022" y="2049313"/>
                </a:lnTo>
                <a:lnTo>
                  <a:pt x="0" y="0"/>
                </a:lnTo>
                <a:close/>
              </a:path>
            </a:pathLst>
          </a:custGeom>
          <a:solidFill>
            <a:srgbClr val="A2C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2" name="手繪多邊形 181"/>
          <p:cNvSpPr/>
          <p:nvPr/>
        </p:nvSpPr>
        <p:spPr>
          <a:xfrm>
            <a:off x="1001496" y="2981737"/>
            <a:ext cx="5361206" cy="2104673"/>
          </a:xfrm>
          <a:custGeom>
            <a:avLst/>
            <a:gdLst>
              <a:gd name="connsiteX0" fmla="*/ 0 w 5361206"/>
              <a:gd name="connsiteY0" fmla="*/ 0 h 2104673"/>
              <a:gd name="connsiteX1" fmla="*/ 3992285 w 5361206"/>
              <a:gd name="connsiteY1" fmla="*/ 0 h 2104673"/>
              <a:gd name="connsiteX2" fmla="*/ 5361206 w 5361206"/>
              <a:gd name="connsiteY2" fmla="*/ 2104673 h 2104673"/>
              <a:gd name="connsiteX3" fmla="*/ 1368920 w 5361206"/>
              <a:gd name="connsiteY3" fmla="*/ 2104673 h 2104673"/>
              <a:gd name="connsiteX4" fmla="*/ 0 w 5361206"/>
              <a:gd name="connsiteY4" fmla="*/ 0 h 210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1206" h="2104673">
                <a:moveTo>
                  <a:pt x="0" y="0"/>
                </a:moveTo>
                <a:lnTo>
                  <a:pt x="3992285" y="0"/>
                </a:lnTo>
                <a:lnTo>
                  <a:pt x="5361206" y="2104673"/>
                </a:lnTo>
                <a:lnTo>
                  <a:pt x="1368920" y="2104673"/>
                </a:lnTo>
                <a:lnTo>
                  <a:pt x="0" y="0"/>
                </a:lnTo>
                <a:close/>
              </a:path>
            </a:pathLst>
          </a:custGeom>
          <a:solidFill>
            <a:srgbClr val="ACCC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3" name="手繪多邊形 182"/>
          <p:cNvSpPr/>
          <p:nvPr/>
        </p:nvSpPr>
        <p:spPr>
          <a:xfrm>
            <a:off x="1153598" y="2926377"/>
            <a:ext cx="5209104" cy="2160034"/>
          </a:xfrm>
          <a:custGeom>
            <a:avLst/>
            <a:gdLst>
              <a:gd name="connsiteX0" fmla="*/ 0 w 5209104"/>
              <a:gd name="connsiteY0" fmla="*/ 0 h 2160034"/>
              <a:gd name="connsiteX1" fmla="*/ 3992285 w 5209104"/>
              <a:gd name="connsiteY1" fmla="*/ 0 h 2160034"/>
              <a:gd name="connsiteX2" fmla="*/ 5209104 w 5209104"/>
              <a:gd name="connsiteY2" fmla="*/ 2160034 h 2160034"/>
              <a:gd name="connsiteX3" fmla="*/ 1216818 w 5209104"/>
              <a:gd name="connsiteY3" fmla="*/ 2160034 h 2160034"/>
              <a:gd name="connsiteX4" fmla="*/ 0 w 5209104"/>
              <a:gd name="connsiteY4" fmla="*/ 0 h 2160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09104" h="2160034">
                <a:moveTo>
                  <a:pt x="0" y="0"/>
                </a:moveTo>
                <a:lnTo>
                  <a:pt x="3992285" y="0"/>
                </a:lnTo>
                <a:lnTo>
                  <a:pt x="5209104" y="2160034"/>
                </a:lnTo>
                <a:lnTo>
                  <a:pt x="1216818" y="2160034"/>
                </a:lnTo>
                <a:lnTo>
                  <a:pt x="0" y="0"/>
                </a:lnTo>
                <a:close/>
              </a:path>
            </a:pathLst>
          </a:custGeom>
          <a:solidFill>
            <a:srgbClr val="B5CCF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4" name="手繪多邊形 183"/>
          <p:cNvSpPr/>
          <p:nvPr/>
        </p:nvSpPr>
        <p:spPr>
          <a:xfrm>
            <a:off x="1305700" y="2871015"/>
            <a:ext cx="5057002" cy="2215395"/>
          </a:xfrm>
          <a:custGeom>
            <a:avLst/>
            <a:gdLst>
              <a:gd name="connsiteX0" fmla="*/ 0 w 5057002"/>
              <a:gd name="connsiteY0" fmla="*/ 0 h 2215395"/>
              <a:gd name="connsiteX1" fmla="*/ 3992285 w 5057002"/>
              <a:gd name="connsiteY1" fmla="*/ 0 h 2215395"/>
              <a:gd name="connsiteX2" fmla="*/ 5057002 w 5057002"/>
              <a:gd name="connsiteY2" fmla="*/ 2215395 h 2215395"/>
              <a:gd name="connsiteX3" fmla="*/ 1064716 w 5057002"/>
              <a:gd name="connsiteY3" fmla="*/ 2215395 h 2215395"/>
              <a:gd name="connsiteX4" fmla="*/ 0 w 5057002"/>
              <a:gd name="connsiteY4" fmla="*/ 0 h 2215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7002" h="2215395">
                <a:moveTo>
                  <a:pt x="0" y="0"/>
                </a:moveTo>
                <a:lnTo>
                  <a:pt x="3992285" y="0"/>
                </a:lnTo>
                <a:lnTo>
                  <a:pt x="5057002" y="2215395"/>
                </a:lnTo>
                <a:lnTo>
                  <a:pt x="1064716" y="2215395"/>
                </a:lnTo>
                <a:lnTo>
                  <a:pt x="0" y="0"/>
                </a:lnTo>
                <a:close/>
              </a:path>
            </a:pathLst>
          </a:custGeom>
          <a:solidFill>
            <a:srgbClr val="BECC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5" name="手繪多邊形 184"/>
          <p:cNvSpPr/>
          <p:nvPr/>
        </p:nvSpPr>
        <p:spPr>
          <a:xfrm>
            <a:off x="1457802" y="2815655"/>
            <a:ext cx="4904900" cy="2270756"/>
          </a:xfrm>
          <a:custGeom>
            <a:avLst/>
            <a:gdLst>
              <a:gd name="connsiteX0" fmla="*/ 0 w 4904900"/>
              <a:gd name="connsiteY0" fmla="*/ 1 h 2270756"/>
              <a:gd name="connsiteX1" fmla="*/ 3992285 w 4904900"/>
              <a:gd name="connsiteY1" fmla="*/ 0 h 2270756"/>
              <a:gd name="connsiteX2" fmla="*/ 4904900 w 4904900"/>
              <a:gd name="connsiteY2" fmla="*/ 2270756 h 2270756"/>
              <a:gd name="connsiteX3" fmla="*/ 912614 w 4904900"/>
              <a:gd name="connsiteY3" fmla="*/ 2270756 h 2270756"/>
              <a:gd name="connsiteX4" fmla="*/ 0 w 4904900"/>
              <a:gd name="connsiteY4" fmla="*/ 1 h 2270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04900" h="2270756">
                <a:moveTo>
                  <a:pt x="0" y="1"/>
                </a:moveTo>
                <a:lnTo>
                  <a:pt x="3992285" y="0"/>
                </a:lnTo>
                <a:lnTo>
                  <a:pt x="4904900" y="2270756"/>
                </a:lnTo>
                <a:lnTo>
                  <a:pt x="912614" y="2270756"/>
                </a:lnTo>
                <a:lnTo>
                  <a:pt x="0" y="1"/>
                </a:lnTo>
                <a:close/>
              </a:path>
            </a:pathLst>
          </a:custGeom>
          <a:solidFill>
            <a:srgbClr val="C7CC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6" name="手繪多邊形 185"/>
          <p:cNvSpPr/>
          <p:nvPr/>
        </p:nvSpPr>
        <p:spPr>
          <a:xfrm>
            <a:off x="1609904" y="2760295"/>
            <a:ext cx="4752798" cy="2326116"/>
          </a:xfrm>
          <a:custGeom>
            <a:avLst/>
            <a:gdLst>
              <a:gd name="connsiteX0" fmla="*/ 0 w 4752798"/>
              <a:gd name="connsiteY0" fmla="*/ 0 h 2326116"/>
              <a:gd name="connsiteX1" fmla="*/ 3992285 w 4752798"/>
              <a:gd name="connsiteY1" fmla="*/ 0 h 2326116"/>
              <a:gd name="connsiteX2" fmla="*/ 4752798 w 4752798"/>
              <a:gd name="connsiteY2" fmla="*/ 2326116 h 2326116"/>
              <a:gd name="connsiteX3" fmla="*/ 760511 w 4752798"/>
              <a:gd name="connsiteY3" fmla="*/ 2326116 h 2326116"/>
              <a:gd name="connsiteX4" fmla="*/ 0 w 4752798"/>
              <a:gd name="connsiteY4" fmla="*/ 0 h 232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2798" h="2326116">
                <a:moveTo>
                  <a:pt x="0" y="0"/>
                </a:moveTo>
                <a:lnTo>
                  <a:pt x="3992285" y="0"/>
                </a:lnTo>
                <a:lnTo>
                  <a:pt x="4752798" y="2326116"/>
                </a:lnTo>
                <a:lnTo>
                  <a:pt x="760511" y="2326116"/>
                </a:lnTo>
                <a:lnTo>
                  <a:pt x="0" y="0"/>
                </a:lnTo>
                <a:close/>
              </a:path>
            </a:pathLst>
          </a:custGeom>
          <a:solidFill>
            <a:srgbClr val="D1CC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7" name="手繪多邊形 186"/>
          <p:cNvSpPr/>
          <p:nvPr/>
        </p:nvSpPr>
        <p:spPr>
          <a:xfrm>
            <a:off x="1762006" y="2704933"/>
            <a:ext cx="4600696" cy="2381477"/>
          </a:xfrm>
          <a:custGeom>
            <a:avLst/>
            <a:gdLst>
              <a:gd name="connsiteX0" fmla="*/ 0 w 4600696"/>
              <a:gd name="connsiteY0" fmla="*/ 1 h 2381477"/>
              <a:gd name="connsiteX1" fmla="*/ 3992286 w 4600696"/>
              <a:gd name="connsiteY1" fmla="*/ 0 h 2381477"/>
              <a:gd name="connsiteX2" fmla="*/ 4600696 w 4600696"/>
              <a:gd name="connsiteY2" fmla="*/ 2381477 h 2381477"/>
              <a:gd name="connsiteX3" fmla="*/ 608409 w 4600696"/>
              <a:gd name="connsiteY3" fmla="*/ 2381477 h 2381477"/>
              <a:gd name="connsiteX4" fmla="*/ 0 w 4600696"/>
              <a:gd name="connsiteY4" fmla="*/ 1 h 2381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0696" h="2381477">
                <a:moveTo>
                  <a:pt x="0" y="1"/>
                </a:moveTo>
                <a:lnTo>
                  <a:pt x="3992286" y="0"/>
                </a:lnTo>
                <a:lnTo>
                  <a:pt x="4600696" y="2381477"/>
                </a:lnTo>
                <a:lnTo>
                  <a:pt x="608409" y="2381477"/>
                </a:lnTo>
                <a:lnTo>
                  <a:pt x="0" y="1"/>
                </a:lnTo>
                <a:close/>
              </a:path>
            </a:pathLst>
          </a:custGeom>
          <a:solidFill>
            <a:srgbClr val="DACC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8" name="手繪多邊形 187"/>
          <p:cNvSpPr/>
          <p:nvPr/>
        </p:nvSpPr>
        <p:spPr>
          <a:xfrm>
            <a:off x="1914108" y="2649573"/>
            <a:ext cx="4448594" cy="2436838"/>
          </a:xfrm>
          <a:custGeom>
            <a:avLst/>
            <a:gdLst>
              <a:gd name="connsiteX0" fmla="*/ 0 w 4448594"/>
              <a:gd name="connsiteY0" fmla="*/ 1 h 2436838"/>
              <a:gd name="connsiteX1" fmla="*/ 3992286 w 4448594"/>
              <a:gd name="connsiteY1" fmla="*/ 0 h 2436838"/>
              <a:gd name="connsiteX2" fmla="*/ 4448594 w 4448594"/>
              <a:gd name="connsiteY2" fmla="*/ 2436838 h 2436838"/>
              <a:gd name="connsiteX3" fmla="*/ 456307 w 4448594"/>
              <a:gd name="connsiteY3" fmla="*/ 2436838 h 2436838"/>
              <a:gd name="connsiteX4" fmla="*/ 0 w 4448594"/>
              <a:gd name="connsiteY4" fmla="*/ 1 h 243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8594" h="2436838">
                <a:moveTo>
                  <a:pt x="0" y="1"/>
                </a:moveTo>
                <a:lnTo>
                  <a:pt x="3992286" y="0"/>
                </a:lnTo>
                <a:lnTo>
                  <a:pt x="4448594" y="2436838"/>
                </a:lnTo>
                <a:lnTo>
                  <a:pt x="456307" y="2436838"/>
                </a:lnTo>
                <a:lnTo>
                  <a:pt x="0" y="1"/>
                </a:lnTo>
                <a:close/>
              </a:path>
            </a:pathLst>
          </a:custGeom>
          <a:solidFill>
            <a:srgbClr val="E3CCD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9" name="手繪多邊形 188"/>
          <p:cNvSpPr/>
          <p:nvPr/>
        </p:nvSpPr>
        <p:spPr>
          <a:xfrm>
            <a:off x="2066209" y="2594213"/>
            <a:ext cx="4296491" cy="2492198"/>
          </a:xfrm>
          <a:custGeom>
            <a:avLst/>
            <a:gdLst>
              <a:gd name="connsiteX0" fmla="*/ 0 w 4296491"/>
              <a:gd name="connsiteY0" fmla="*/ 0 h 2492198"/>
              <a:gd name="connsiteX1" fmla="*/ 3992286 w 4296491"/>
              <a:gd name="connsiteY1" fmla="*/ 0 h 2492198"/>
              <a:gd name="connsiteX2" fmla="*/ 4296491 w 4296491"/>
              <a:gd name="connsiteY2" fmla="*/ 2492198 h 2492198"/>
              <a:gd name="connsiteX3" fmla="*/ 304205 w 4296491"/>
              <a:gd name="connsiteY3" fmla="*/ 2492198 h 2492198"/>
              <a:gd name="connsiteX4" fmla="*/ 0 w 4296491"/>
              <a:gd name="connsiteY4" fmla="*/ 0 h 2492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96491" h="2492198">
                <a:moveTo>
                  <a:pt x="0" y="0"/>
                </a:moveTo>
                <a:lnTo>
                  <a:pt x="3992286" y="0"/>
                </a:lnTo>
                <a:lnTo>
                  <a:pt x="4296491" y="2492198"/>
                </a:lnTo>
                <a:lnTo>
                  <a:pt x="304205" y="2492198"/>
                </a:lnTo>
                <a:lnTo>
                  <a:pt x="0" y="0"/>
                </a:lnTo>
                <a:close/>
              </a:path>
            </a:pathLst>
          </a:custGeom>
          <a:solidFill>
            <a:srgbClr val="ECCC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0" name="手繪多邊形 189"/>
          <p:cNvSpPr/>
          <p:nvPr/>
        </p:nvSpPr>
        <p:spPr>
          <a:xfrm>
            <a:off x="2218311" y="2538851"/>
            <a:ext cx="4144389" cy="2547559"/>
          </a:xfrm>
          <a:custGeom>
            <a:avLst/>
            <a:gdLst>
              <a:gd name="connsiteX0" fmla="*/ 0 w 4144389"/>
              <a:gd name="connsiteY0" fmla="*/ 1 h 2547559"/>
              <a:gd name="connsiteX1" fmla="*/ 3992286 w 4144389"/>
              <a:gd name="connsiteY1" fmla="*/ 0 h 2547559"/>
              <a:gd name="connsiteX2" fmla="*/ 4144389 w 4144389"/>
              <a:gd name="connsiteY2" fmla="*/ 2547559 h 2547559"/>
              <a:gd name="connsiteX3" fmla="*/ 152103 w 4144389"/>
              <a:gd name="connsiteY3" fmla="*/ 2547559 h 2547559"/>
              <a:gd name="connsiteX4" fmla="*/ 0 w 4144389"/>
              <a:gd name="connsiteY4" fmla="*/ 1 h 2547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4389" h="2547559">
                <a:moveTo>
                  <a:pt x="0" y="1"/>
                </a:moveTo>
                <a:lnTo>
                  <a:pt x="3992286" y="0"/>
                </a:lnTo>
                <a:lnTo>
                  <a:pt x="4144389" y="2547559"/>
                </a:lnTo>
                <a:lnTo>
                  <a:pt x="152103" y="2547559"/>
                </a:lnTo>
                <a:lnTo>
                  <a:pt x="0" y="1"/>
                </a:lnTo>
                <a:close/>
              </a:path>
            </a:pathLst>
          </a:custGeom>
          <a:solidFill>
            <a:srgbClr val="F6CC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0" name="手繪多邊形 179"/>
          <p:cNvSpPr/>
          <p:nvPr>
            <p:custDataLst>
              <p:tags r:id="rId3"/>
            </p:custDataLst>
          </p:nvPr>
        </p:nvSpPr>
        <p:spPr>
          <a:xfrm>
            <a:off x="2370414" y="2483491"/>
            <a:ext cx="3992287" cy="2602920"/>
          </a:xfrm>
          <a:custGeom>
            <a:avLst/>
            <a:gdLst>
              <a:gd name="connsiteX0" fmla="*/ 0 w 3992287"/>
              <a:gd name="connsiteY0" fmla="*/ 1 h 2602920"/>
              <a:gd name="connsiteX1" fmla="*/ 3992286 w 3992287"/>
              <a:gd name="connsiteY1" fmla="*/ 0 h 2602920"/>
              <a:gd name="connsiteX2" fmla="*/ 3992287 w 3992287"/>
              <a:gd name="connsiteY2" fmla="*/ 2602920 h 2602920"/>
              <a:gd name="connsiteX3" fmla="*/ 1 w 3992287"/>
              <a:gd name="connsiteY3" fmla="*/ 2602920 h 2602920"/>
              <a:gd name="connsiteX4" fmla="*/ 0 w 3992287"/>
              <a:gd name="connsiteY4" fmla="*/ 1 h 26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2287" h="2602920">
                <a:moveTo>
                  <a:pt x="0" y="1"/>
                </a:moveTo>
                <a:lnTo>
                  <a:pt x="3992286" y="0"/>
                </a:lnTo>
                <a:lnTo>
                  <a:pt x="3992287" y="2602920"/>
                </a:lnTo>
                <a:lnTo>
                  <a:pt x="1" y="2602920"/>
                </a:lnTo>
                <a:lnTo>
                  <a:pt x="0" y="1"/>
                </a:lnTo>
                <a:close/>
              </a:path>
            </a:pathLst>
          </a:custGeom>
          <a:solidFill>
            <a:srgbClr val="FFCCCC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矩形</a:t>
            </a:r>
            <a:endParaRPr lang="zh-TW" altLang="en-US" sz="4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5" name="手繪多邊形 274"/>
          <p:cNvSpPr/>
          <p:nvPr/>
        </p:nvSpPr>
        <p:spPr>
          <a:xfrm>
            <a:off x="7191353" y="2793469"/>
            <a:ext cx="4162446" cy="2292941"/>
          </a:xfrm>
          <a:custGeom>
            <a:avLst/>
            <a:gdLst>
              <a:gd name="connsiteX0" fmla="*/ 0 w 4162446"/>
              <a:gd name="connsiteY0" fmla="*/ 0 h 2292941"/>
              <a:gd name="connsiteX1" fmla="*/ 3005592 w 4162446"/>
              <a:gd name="connsiteY1" fmla="*/ 0 h 2292941"/>
              <a:gd name="connsiteX2" fmla="*/ 4162446 w 4162446"/>
              <a:gd name="connsiteY2" fmla="*/ 2292941 h 2292941"/>
              <a:gd name="connsiteX3" fmla="*/ 1156853 w 4162446"/>
              <a:gd name="connsiteY3" fmla="*/ 2292941 h 2292941"/>
              <a:gd name="connsiteX4" fmla="*/ 0 w 4162446"/>
              <a:gd name="connsiteY4" fmla="*/ 0 h 229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2446" h="2292941">
                <a:moveTo>
                  <a:pt x="0" y="0"/>
                </a:moveTo>
                <a:lnTo>
                  <a:pt x="3005592" y="0"/>
                </a:lnTo>
                <a:lnTo>
                  <a:pt x="4162446" y="2292941"/>
                </a:lnTo>
                <a:lnTo>
                  <a:pt x="1156853" y="2292941"/>
                </a:lnTo>
                <a:lnTo>
                  <a:pt x="0" y="0"/>
                </a:lnTo>
                <a:close/>
              </a:path>
            </a:pathLst>
          </a:custGeom>
          <a:solidFill>
            <a:srgbClr val="A4CC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6" name="手繪多邊形 275"/>
          <p:cNvSpPr/>
          <p:nvPr/>
        </p:nvSpPr>
        <p:spPr>
          <a:xfrm>
            <a:off x="7335959" y="2754721"/>
            <a:ext cx="4017840" cy="2331689"/>
          </a:xfrm>
          <a:custGeom>
            <a:avLst/>
            <a:gdLst>
              <a:gd name="connsiteX0" fmla="*/ 0 w 4017840"/>
              <a:gd name="connsiteY0" fmla="*/ 1 h 2331689"/>
              <a:gd name="connsiteX1" fmla="*/ 3005593 w 4017840"/>
              <a:gd name="connsiteY1" fmla="*/ 0 h 2331689"/>
              <a:gd name="connsiteX2" fmla="*/ 4017840 w 4017840"/>
              <a:gd name="connsiteY2" fmla="*/ 2331689 h 2331689"/>
              <a:gd name="connsiteX3" fmla="*/ 1012247 w 4017840"/>
              <a:gd name="connsiteY3" fmla="*/ 2331689 h 2331689"/>
              <a:gd name="connsiteX4" fmla="*/ 0 w 4017840"/>
              <a:gd name="connsiteY4" fmla="*/ 1 h 2331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17840" h="2331689">
                <a:moveTo>
                  <a:pt x="0" y="1"/>
                </a:moveTo>
                <a:lnTo>
                  <a:pt x="3005593" y="0"/>
                </a:lnTo>
                <a:lnTo>
                  <a:pt x="4017840" y="2331689"/>
                </a:lnTo>
                <a:lnTo>
                  <a:pt x="1012247" y="2331689"/>
                </a:lnTo>
                <a:lnTo>
                  <a:pt x="0" y="1"/>
                </a:lnTo>
                <a:close/>
              </a:path>
            </a:pathLst>
          </a:custGeom>
          <a:solidFill>
            <a:srgbClr val="B0CCF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7" name="手繪多邊形 276"/>
          <p:cNvSpPr/>
          <p:nvPr/>
        </p:nvSpPr>
        <p:spPr>
          <a:xfrm>
            <a:off x="7480565" y="2715975"/>
            <a:ext cx="3873233" cy="2370436"/>
          </a:xfrm>
          <a:custGeom>
            <a:avLst/>
            <a:gdLst>
              <a:gd name="connsiteX0" fmla="*/ 0 w 3873233"/>
              <a:gd name="connsiteY0" fmla="*/ 0 h 2370436"/>
              <a:gd name="connsiteX1" fmla="*/ 3005592 w 3873233"/>
              <a:gd name="connsiteY1" fmla="*/ 0 h 2370436"/>
              <a:gd name="connsiteX2" fmla="*/ 3873233 w 3873233"/>
              <a:gd name="connsiteY2" fmla="*/ 2370436 h 2370436"/>
              <a:gd name="connsiteX3" fmla="*/ 867640 w 3873233"/>
              <a:gd name="connsiteY3" fmla="*/ 2370436 h 2370436"/>
              <a:gd name="connsiteX4" fmla="*/ 0 w 3873233"/>
              <a:gd name="connsiteY4" fmla="*/ 0 h 23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73233" h="2370436">
                <a:moveTo>
                  <a:pt x="0" y="0"/>
                </a:moveTo>
                <a:lnTo>
                  <a:pt x="3005592" y="0"/>
                </a:lnTo>
                <a:lnTo>
                  <a:pt x="3873233" y="2370436"/>
                </a:lnTo>
                <a:lnTo>
                  <a:pt x="867640" y="2370436"/>
                </a:lnTo>
                <a:lnTo>
                  <a:pt x="0" y="0"/>
                </a:lnTo>
                <a:close/>
              </a:path>
            </a:pathLst>
          </a:custGeom>
          <a:solidFill>
            <a:srgbClr val="BBCC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8" name="手繪多邊形 277"/>
          <p:cNvSpPr/>
          <p:nvPr/>
        </p:nvSpPr>
        <p:spPr>
          <a:xfrm>
            <a:off x="7625173" y="2677227"/>
            <a:ext cx="3728626" cy="2409183"/>
          </a:xfrm>
          <a:custGeom>
            <a:avLst/>
            <a:gdLst>
              <a:gd name="connsiteX0" fmla="*/ 0 w 3728626"/>
              <a:gd name="connsiteY0" fmla="*/ 0 h 2409183"/>
              <a:gd name="connsiteX1" fmla="*/ 3005592 w 3728626"/>
              <a:gd name="connsiteY1" fmla="*/ 0 h 2409183"/>
              <a:gd name="connsiteX2" fmla="*/ 3728626 w 3728626"/>
              <a:gd name="connsiteY2" fmla="*/ 2409183 h 2409183"/>
              <a:gd name="connsiteX3" fmla="*/ 723033 w 3728626"/>
              <a:gd name="connsiteY3" fmla="*/ 2409183 h 2409183"/>
              <a:gd name="connsiteX4" fmla="*/ 0 w 3728626"/>
              <a:gd name="connsiteY4" fmla="*/ 0 h 240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28626" h="2409183">
                <a:moveTo>
                  <a:pt x="0" y="0"/>
                </a:moveTo>
                <a:lnTo>
                  <a:pt x="3005592" y="0"/>
                </a:lnTo>
                <a:lnTo>
                  <a:pt x="3728626" y="2409183"/>
                </a:lnTo>
                <a:lnTo>
                  <a:pt x="723033" y="2409183"/>
                </a:lnTo>
                <a:lnTo>
                  <a:pt x="0" y="0"/>
                </a:lnTo>
                <a:close/>
              </a:path>
            </a:pathLst>
          </a:custGeom>
          <a:solidFill>
            <a:srgbClr val="C6CC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9" name="手繪多邊形 278"/>
          <p:cNvSpPr/>
          <p:nvPr/>
        </p:nvSpPr>
        <p:spPr>
          <a:xfrm>
            <a:off x="7769778" y="2638479"/>
            <a:ext cx="3584021" cy="2447931"/>
          </a:xfrm>
          <a:custGeom>
            <a:avLst/>
            <a:gdLst>
              <a:gd name="connsiteX0" fmla="*/ 0 w 3584021"/>
              <a:gd name="connsiteY0" fmla="*/ 1 h 2447931"/>
              <a:gd name="connsiteX1" fmla="*/ 3005594 w 3584021"/>
              <a:gd name="connsiteY1" fmla="*/ 0 h 2447931"/>
              <a:gd name="connsiteX2" fmla="*/ 3584021 w 3584021"/>
              <a:gd name="connsiteY2" fmla="*/ 2447931 h 2447931"/>
              <a:gd name="connsiteX3" fmla="*/ 578428 w 3584021"/>
              <a:gd name="connsiteY3" fmla="*/ 2447931 h 2447931"/>
              <a:gd name="connsiteX4" fmla="*/ 0 w 3584021"/>
              <a:gd name="connsiteY4" fmla="*/ 1 h 2447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84021" h="2447931">
                <a:moveTo>
                  <a:pt x="0" y="1"/>
                </a:moveTo>
                <a:lnTo>
                  <a:pt x="3005594" y="0"/>
                </a:lnTo>
                <a:lnTo>
                  <a:pt x="3584021" y="2447931"/>
                </a:lnTo>
                <a:lnTo>
                  <a:pt x="578428" y="2447931"/>
                </a:lnTo>
                <a:lnTo>
                  <a:pt x="0" y="1"/>
                </a:lnTo>
                <a:close/>
              </a:path>
            </a:pathLst>
          </a:custGeom>
          <a:solidFill>
            <a:srgbClr val="D2CC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0" name="手繪多邊形 279"/>
          <p:cNvSpPr/>
          <p:nvPr/>
        </p:nvSpPr>
        <p:spPr>
          <a:xfrm>
            <a:off x="7914386" y="2599733"/>
            <a:ext cx="3439414" cy="2486678"/>
          </a:xfrm>
          <a:custGeom>
            <a:avLst/>
            <a:gdLst>
              <a:gd name="connsiteX0" fmla="*/ 0 w 3439414"/>
              <a:gd name="connsiteY0" fmla="*/ 1 h 2486678"/>
              <a:gd name="connsiteX1" fmla="*/ 3005593 w 3439414"/>
              <a:gd name="connsiteY1" fmla="*/ 0 h 2486678"/>
              <a:gd name="connsiteX2" fmla="*/ 3439414 w 3439414"/>
              <a:gd name="connsiteY2" fmla="*/ 2486678 h 2486678"/>
              <a:gd name="connsiteX3" fmla="*/ 433821 w 3439414"/>
              <a:gd name="connsiteY3" fmla="*/ 2486678 h 2486678"/>
              <a:gd name="connsiteX4" fmla="*/ 0 w 3439414"/>
              <a:gd name="connsiteY4" fmla="*/ 1 h 248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39414" h="2486678">
                <a:moveTo>
                  <a:pt x="0" y="1"/>
                </a:moveTo>
                <a:lnTo>
                  <a:pt x="3005593" y="0"/>
                </a:lnTo>
                <a:lnTo>
                  <a:pt x="3439414" y="2486678"/>
                </a:lnTo>
                <a:lnTo>
                  <a:pt x="433821" y="2486678"/>
                </a:lnTo>
                <a:lnTo>
                  <a:pt x="0" y="1"/>
                </a:lnTo>
                <a:close/>
              </a:path>
            </a:pathLst>
          </a:custGeom>
          <a:solidFill>
            <a:srgbClr val="DDCC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1" name="手繪多邊形 280"/>
          <p:cNvSpPr/>
          <p:nvPr/>
        </p:nvSpPr>
        <p:spPr>
          <a:xfrm>
            <a:off x="8058992" y="2560985"/>
            <a:ext cx="3294807" cy="2525425"/>
          </a:xfrm>
          <a:custGeom>
            <a:avLst/>
            <a:gdLst>
              <a:gd name="connsiteX0" fmla="*/ 0 w 3294807"/>
              <a:gd name="connsiteY0" fmla="*/ 1 h 2525425"/>
              <a:gd name="connsiteX1" fmla="*/ 3005593 w 3294807"/>
              <a:gd name="connsiteY1" fmla="*/ 0 h 2525425"/>
              <a:gd name="connsiteX2" fmla="*/ 3294807 w 3294807"/>
              <a:gd name="connsiteY2" fmla="*/ 2525425 h 2525425"/>
              <a:gd name="connsiteX3" fmla="*/ 289214 w 3294807"/>
              <a:gd name="connsiteY3" fmla="*/ 2525425 h 2525425"/>
              <a:gd name="connsiteX4" fmla="*/ 0 w 3294807"/>
              <a:gd name="connsiteY4" fmla="*/ 1 h 252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4807" h="2525425">
                <a:moveTo>
                  <a:pt x="0" y="1"/>
                </a:moveTo>
                <a:lnTo>
                  <a:pt x="3005593" y="0"/>
                </a:lnTo>
                <a:lnTo>
                  <a:pt x="3294807" y="2525425"/>
                </a:lnTo>
                <a:lnTo>
                  <a:pt x="289214" y="2525425"/>
                </a:lnTo>
                <a:lnTo>
                  <a:pt x="0" y="1"/>
                </a:lnTo>
                <a:close/>
              </a:path>
            </a:pathLst>
          </a:custGeom>
          <a:solidFill>
            <a:srgbClr val="E8CC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2" name="手繪多邊形 281"/>
          <p:cNvSpPr/>
          <p:nvPr/>
        </p:nvSpPr>
        <p:spPr>
          <a:xfrm>
            <a:off x="8203598" y="2522237"/>
            <a:ext cx="3150201" cy="2564173"/>
          </a:xfrm>
          <a:custGeom>
            <a:avLst/>
            <a:gdLst>
              <a:gd name="connsiteX0" fmla="*/ 0 w 3150201"/>
              <a:gd name="connsiteY0" fmla="*/ 1 h 2564173"/>
              <a:gd name="connsiteX1" fmla="*/ 3005594 w 3150201"/>
              <a:gd name="connsiteY1" fmla="*/ 0 h 2564173"/>
              <a:gd name="connsiteX2" fmla="*/ 3150201 w 3150201"/>
              <a:gd name="connsiteY2" fmla="*/ 2564173 h 2564173"/>
              <a:gd name="connsiteX3" fmla="*/ 144608 w 3150201"/>
              <a:gd name="connsiteY3" fmla="*/ 2564173 h 2564173"/>
              <a:gd name="connsiteX4" fmla="*/ 0 w 3150201"/>
              <a:gd name="connsiteY4" fmla="*/ 1 h 2564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0201" h="2564173">
                <a:moveTo>
                  <a:pt x="0" y="1"/>
                </a:moveTo>
                <a:lnTo>
                  <a:pt x="3005594" y="0"/>
                </a:lnTo>
                <a:lnTo>
                  <a:pt x="3150201" y="2564173"/>
                </a:lnTo>
                <a:lnTo>
                  <a:pt x="144608" y="2564173"/>
                </a:lnTo>
                <a:lnTo>
                  <a:pt x="0" y="1"/>
                </a:lnTo>
                <a:close/>
              </a:path>
            </a:pathLst>
          </a:custGeom>
          <a:solidFill>
            <a:srgbClr val="F4CC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4" name="手繪多邊形 273"/>
          <p:cNvSpPr/>
          <p:nvPr>
            <p:custDataLst>
              <p:tags r:id="rId4"/>
            </p:custDataLst>
          </p:nvPr>
        </p:nvSpPr>
        <p:spPr>
          <a:xfrm>
            <a:off x="8348206" y="2483491"/>
            <a:ext cx="3005594" cy="2602920"/>
          </a:xfrm>
          <a:custGeom>
            <a:avLst/>
            <a:gdLst>
              <a:gd name="connsiteX0" fmla="*/ 0 w 3005594"/>
              <a:gd name="connsiteY0" fmla="*/ 1 h 2602920"/>
              <a:gd name="connsiteX1" fmla="*/ 3005593 w 3005594"/>
              <a:gd name="connsiteY1" fmla="*/ 0 h 2602920"/>
              <a:gd name="connsiteX2" fmla="*/ 3005594 w 3005594"/>
              <a:gd name="connsiteY2" fmla="*/ 2602920 h 2602920"/>
              <a:gd name="connsiteX3" fmla="*/ 1 w 3005594"/>
              <a:gd name="connsiteY3" fmla="*/ 2602920 h 2602920"/>
              <a:gd name="connsiteX4" fmla="*/ 0 w 3005594"/>
              <a:gd name="connsiteY4" fmla="*/ 1 h 26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5594" h="2602920">
                <a:moveTo>
                  <a:pt x="0" y="1"/>
                </a:moveTo>
                <a:lnTo>
                  <a:pt x="3005593" y="0"/>
                </a:lnTo>
                <a:lnTo>
                  <a:pt x="3005594" y="2602920"/>
                </a:lnTo>
                <a:lnTo>
                  <a:pt x="1" y="2602920"/>
                </a:lnTo>
                <a:lnTo>
                  <a:pt x="0" y="1"/>
                </a:lnTo>
                <a:close/>
              </a:path>
            </a:pathLst>
          </a:custGeom>
          <a:solidFill>
            <a:srgbClr val="FFCCCC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sz="4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6919227" y="5398449"/>
            <a:ext cx="48616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+</a:t>
            </a:r>
            <a:r>
              <a:rPr lang="zh-TW" altLang="en-US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內角</a:t>
            </a:r>
            <a:r>
              <a:rPr lang="en-US" altLang="zh-TW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90</a:t>
            </a:r>
            <a:r>
              <a:rPr lang="zh-TW" altLang="en-US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度</a:t>
            </a:r>
          </a:p>
        </p:txBody>
      </p:sp>
    </p:spTree>
    <p:extLst>
      <p:ext uri="{BB962C8B-B14F-4D97-AF65-F5344CB8AC3E}">
        <p14:creationId xmlns:p14="http://schemas.microsoft.com/office/powerpoint/2010/main" val="1925769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3"/>
                  </p:tgtEl>
                </p:cond>
              </p:nextCondLst>
            </p:seq>
          </p:childTnLst>
        </p:cTn>
      </p:par>
    </p:tnLst>
    <p:bldLst>
      <p:bldP spid="24" grpId="0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80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74" grpId="0" animBg="1"/>
      <p:bldP spid="2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橢圓 33"/>
          <p:cNvSpPr/>
          <p:nvPr/>
        </p:nvSpPr>
        <p:spPr>
          <a:xfrm>
            <a:off x="1308388" y="2142598"/>
            <a:ext cx="4168204" cy="27022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4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橢圓 34"/>
          <p:cNvSpPr/>
          <p:nvPr/>
        </p:nvSpPr>
        <p:spPr>
          <a:xfrm>
            <a:off x="2134881" y="2232019"/>
            <a:ext cx="2515218" cy="14400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838181" y="36512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dirty="0" smtClean="0"/>
              <a:t>誰是</a:t>
            </a:r>
            <a:r>
              <a:rPr lang="zh-TW" altLang="en-US" b="1" dirty="0" smtClean="0">
                <a:solidFill>
                  <a:srgbClr val="FF0000"/>
                </a:solidFill>
              </a:rPr>
              <a:t>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 </a:t>
            </a:r>
            <a:r>
              <a:rPr lang="zh-TW" altLang="en-US" dirty="0" smtClean="0"/>
              <a:t>誰是</a:t>
            </a:r>
            <a:r>
              <a:rPr lang="zh-TW" altLang="en-US" b="1" dirty="0" smtClean="0">
                <a:solidFill>
                  <a:srgbClr val="FF0000"/>
                </a:solidFill>
              </a:rPr>
              <a:t>房間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/>
          </a:p>
        </p:txBody>
      </p:sp>
      <p:sp>
        <p:nvSpPr>
          <p:cNvPr id="8" name="手繪多邊形 7"/>
          <p:cNvSpPr/>
          <p:nvPr>
            <p:custDataLst>
              <p:tags r:id="rId1"/>
            </p:custDataLst>
          </p:nvPr>
        </p:nvSpPr>
        <p:spPr>
          <a:xfrm rot="-3600000">
            <a:off x="8067480" y="-500004"/>
            <a:ext cx="1625308" cy="3055817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9" name="手繪多邊形 8"/>
          <p:cNvSpPr/>
          <p:nvPr>
            <p:custDataLst>
              <p:tags r:id="rId2"/>
            </p:custDataLst>
          </p:nvPr>
        </p:nvSpPr>
        <p:spPr>
          <a:xfrm>
            <a:off x="10868132" y="436867"/>
            <a:ext cx="1175197" cy="1182074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右箭號 9"/>
          <p:cNvSpPr/>
          <p:nvPr/>
        </p:nvSpPr>
        <p:spPr>
          <a:xfrm>
            <a:off x="6007178" y="2709407"/>
            <a:ext cx="898497" cy="1439186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內容版面配置區 6"/>
          <p:cNvSpPr txBox="1">
            <a:spLocks/>
          </p:cNvSpPr>
          <p:nvPr/>
        </p:nvSpPr>
        <p:spPr>
          <a:xfrm>
            <a:off x="946438" y="5296752"/>
            <a:ext cx="10983625" cy="10194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6000" b="1" dirty="0">
                <a:solidFill>
                  <a:srgbClr val="FF0000"/>
                </a:solidFill>
              </a:rPr>
              <a:t>菱</a:t>
            </a:r>
            <a:r>
              <a:rPr lang="zh-TW" altLang="zh-TW" sz="6000" b="1" dirty="0">
                <a:solidFill>
                  <a:srgbClr val="FF0000"/>
                </a:solidFill>
              </a:rPr>
              <a:t>形</a:t>
            </a:r>
            <a:r>
              <a:rPr lang="en-US" altLang="zh-TW" sz="6000" b="1" dirty="0">
                <a:solidFill>
                  <a:srgbClr val="FF0000"/>
                </a:solidFill>
              </a:rPr>
              <a:t>+</a:t>
            </a:r>
            <a:r>
              <a:rPr lang="zh-TW" altLang="en-US" sz="6000" b="1" dirty="0">
                <a:solidFill>
                  <a:srgbClr val="FF0000"/>
                </a:solidFill>
              </a:rPr>
              <a:t>內角</a:t>
            </a:r>
            <a:r>
              <a:rPr lang="en-US" altLang="zh-TW" sz="6000" b="1" dirty="0">
                <a:solidFill>
                  <a:srgbClr val="FF0000"/>
                </a:solidFill>
              </a:rPr>
              <a:t>90</a:t>
            </a:r>
            <a:r>
              <a:rPr lang="zh-TW" altLang="en-US" sz="6000" b="1" dirty="0">
                <a:solidFill>
                  <a:srgbClr val="FF0000"/>
                </a:solidFill>
              </a:rPr>
              <a:t>度→正方形</a:t>
            </a:r>
            <a:endParaRPr lang="zh-TW" altLang="en-US" sz="6000" dirty="0"/>
          </a:p>
        </p:txBody>
      </p:sp>
      <p:sp>
        <p:nvSpPr>
          <p:cNvPr id="14" name="文字方塊 13"/>
          <p:cNvSpPr txBox="1"/>
          <p:nvPr>
            <p:custDataLst>
              <p:tags r:id="rId3"/>
            </p:custDataLst>
          </p:nvPr>
        </p:nvSpPr>
        <p:spPr>
          <a:xfrm>
            <a:off x="512015" y="4524239"/>
            <a:ext cx="1261884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方塊 14"/>
          <p:cNvSpPr txBox="1"/>
          <p:nvPr>
            <p:custDataLst>
              <p:tags r:id="rId4"/>
            </p:custDataLst>
          </p:nvPr>
        </p:nvSpPr>
        <p:spPr>
          <a:xfrm>
            <a:off x="5025186" y="4524239"/>
            <a:ext cx="902811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菱形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55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74 -0.2681159 E" pathEditMode="relative" ptsTypes="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68049 -0.08242736 E" pathEditMode="relative" ptsTypes="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2453658 0.3543221 E" pathEditMode="relative" ptsTypes="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67165 0.3502448 E" pathEditMode="relative" ptsTypes="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6" grpId="0"/>
      <p:bldP spid="8" grpId="0" animBg="1"/>
      <p:bldP spid="9" grpId="0" animBg="1"/>
      <p:bldP spid="10" grpId="0" animBg="1"/>
      <p:bldP spid="13" grpId="0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946438" y="5296752"/>
            <a:ext cx="10983625" cy="1019423"/>
          </a:xfrm>
        </p:spPr>
        <p:txBody>
          <a:bodyPr>
            <a:noAutofit/>
          </a:bodyPr>
          <a:lstStyle/>
          <a:p>
            <a:r>
              <a:rPr lang="zh-TW" altLang="zh-TW" sz="6000" b="1" dirty="0" smtClean="0">
                <a:solidFill>
                  <a:srgbClr val="FF0000"/>
                </a:solidFill>
              </a:rPr>
              <a:t>平行四邊形</a:t>
            </a:r>
            <a:r>
              <a:rPr lang="en-US" altLang="zh-TW" sz="6000" b="1" dirty="0">
                <a:solidFill>
                  <a:srgbClr val="FF0000"/>
                </a:solidFill>
              </a:rPr>
              <a:t>+</a:t>
            </a:r>
            <a:r>
              <a:rPr lang="zh-TW" altLang="en-US" sz="6000" b="1" dirty="0">
                <a:solidFill>
                  <a:srgbClr val="FF0000"/>
                </a:solidFill>
              </a:rPr>
              <a:t>內角</a:t>
            </a:r>
            <a:r>
              <a:rPr lang="en-US" altLang="zh-TW" sz="6000" b="1" dirty="0">
                <a:solidFill>
                  <a:srgbClr val="FF0000"/>
                </a:solidFill>
              </a:rPr>
              <a:t>90</a:t>
            </a:r>
            <a:r>
              <a:rPr lang="zh-TW" altLang="en-US" sz="6000" b="1" dirty="0" smtClean="0">
                <a:solidFill>
                  <a:srgbClr val="FF0000"/>
                </a:solidFill>
              </a:rPr>
              <a:t>度→矩形</a:t>
            </a:r>
            <a:endParaRPr lang="zh-TW" altLang="en-US" sz="6000" dirty="0" smtClean="0"/>
          </a:p>
          <a:p>
            <a:endParaRPr lang="zh-TW" altLang="en-US" sz="6000" dirty="0"/>
          </a:p>
        </p:txBody>
      </p:sp>
      <p:sp>
        <p:nvSpPr>
          <p:cNvPr id="34" name="橢圓 33"/>
          <p:cNvSpPr/>
          <p:nvPr/>
        </p:nvSpPr>
        <p:spPr>
          <a:xfrm>
            <a:off x="1308388" y="2142598"/>
            <a:ext cx="4168204" cy="27022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4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橢圓 34"/>
          <p:cNvSpPr/>
          <p:nvPr/>
        </p:nvSpPr>
        <p:spPr>
          <a:xfrm>
            <a:off x="2134881" y="2232019"/>
            <a:ext cx="2515218" cy="14400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2970743" y="2638801"/>
            <a:ext cx="902811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矩形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2402978" y="3918912"/>
            <a:ext cx="1979024" cy="52322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平行四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邊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838181" y="36512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dirty="0" smtClean="0"/>
              <a:t>誰是</a:t>
            </a:r>
            <a:r>
              <a:rPr lang="zh-TW" altLang="en-US" b="1" dirty="0" smtClean="0">
                <a:solidFill>
                  <a:srgbClr val="FF0000"/>
                </a:solidFill>
              </a:rPr>
              <a:t>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 </a:t>
            </a:r>
            <a:r>
              <a:rPr lang="zh-TW" altLang="en-US" dirty="0" smtClean="0"/>
              <a:t>誰是</a:t>
            </a:r>
            <a:r>
              <a:rPr lang="zh-TW" altLang="en-US" b="1" dirty="0" smtClean="0">
                <a:solidFill>
                  <a:srgbClr val="FF0000"/>
                </a:solidFill>
              </a:rPr>
              <a:t>房間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/>
          </a:p>
        </p:txBody>
      </p:sp>
      <p:sp>
        <p:nvSpPr>
          <p:cNvPr id="8" name="向右箭號 7"/>
          <p:cNvSpPr/>
          <p:nvPr/>
        </p:nvSpPr>
        <p:spPr>
          <a:xfrm>
            <a:off x="6007178" y="2709407"/>
            <a:ext cx="898497" cy="1439186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手繪多邊形 8"/>
          <p:cNvSpPr/>
          <p:nvPr>
            <p:custDataLst>
              <p:tags r:id="rId1"/>
            </p:custDataLst>
          </p:nvPr>
        </p:nvSpPr>
        <p:spPr>
          <a:xfrm rot="19500000">
            <a:off x="7641539" y="-603024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手繪多邊形 10"/>
          <p:cNvSpPr/>
          <p:nvPr>
            <p:custDataLst>
              <p:tags r:id="rId2"/>
            </p:custDataLst>
          </p:nvPr>
        </p:nvSpPr>
        <p:spPr>
          <a:xfrm>
            <a:off x="10173007" y="302043"/>
            <a:ext cx="1835946" cy="5804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888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3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7851556 0.3426549 E" pathEditMode="relative" ptsTypes="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99062 0.4061798 E" pathEditMode="relative" ptsTypes="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 build="p"/>
      <p:bldP spid="34" grpId="0" animBg="1"/>
      <p:bldP spid="35" grpId="0" animBg="1"/>
      <p:bldP spid="36" grpId="0" animBg="1"/>
      <p:bldP spid="37" grpId="0" animBg="1"/>
      <p:bldP spid="8" grpId="0" animBg="1"/>
      <p:bldP spid="9" grpId="0" animBg="1"/>
      <p:bldP spid="9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菱形 23"/>
          <p:cNvSpPr>
            <a:spLocks/>
          </p:cNvSpPr>
          <p:nvPr>
            <p:custDataLst>
              <p:tags r:id="rId1"/>
            </p:custDataLst>
          </p:nvPr>
        </p:nvSpPr>
        <p:spPr>
          <a:xfrm>
            <a:off x="7021285" y="1781067"/>
            <a:ext cx="1430383" cy="2503171"/>
          </a:xfrm>
          <a:prstGeom prst="diamond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90239" y="283316"/>
            <a:ext cx="5011186" cy="1325563"/>
          </a:xfrm>
        </p:spPr>
        <p:txBody>
          <a:bodyPr/>
          <a:lstStyle/>
          <a:p>
            <a:r>
              <a:rPr lang="zh-TW" altLang="en-US" dirty="0" smtClean="0"/>
              <a:t>印象中形狀名稱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40033" y="2215294"/>
            <a:ext cx="1794723" cy="17947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1306452" y="4456426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正方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3989382" y="445642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>
            <a:spLocks/>
          </p:cNvSpPr>
          <p:nvPr>
            <p:custDataLst>
              <p:tags r:id="rId2"/>
            </p:custDataLst>
          </p:nvPr>
        </p:nvSpPr>
        <p:spPr>
          <a:xfrm>
            <a:off x="1040033" y="2215294"/>
            <a:ext cx="1794723" cy="17947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菱形 19"/>
          <p:cNvSpPr/>
          <p:nvPr>
            <p:custDataLst>
              <p:tags r:id="rId3"/>
            </p:custDataLst>
          </p:nvPr>
        </p:nvSpPr>
        <p:spPr>
          <a:xfrm>
            <a:off x="7021285" y="1781067"/>
            <a:ext cx="1430383" cy="2503171"/>
          </a:xfrm>
          <a:prstGeom prst="diamond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7285070" y="445642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9169620" y="4456426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形四邊形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83720" y="5632564"/>
            <a:ext cx="35084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正方形是菱形</a:t>
            </a: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</a:p>
        </p:txBody>
      </p:sp>
      <p:sp>
        <p:nvSpPr>
          <p:cNvPr id="26" name="矩形 25"/>
          <p:cNvSpPr/>
          <p:nvPr/>
        </p:nvSpPr>
        <p:spPr>
          <a:xfrm>
            <a:off x="6769920" y="5632564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兩者又什麼關</a:t>
            </a: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係</a:t>
            </a:r>
            <a:r>
              <a:rPr lang="en-US" altLang="zh-TW" sz="4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4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</a:p>
        </p:txBody>
      </p:sp>
      <p:cxnSp>
        <p:nvCxnSpPr>
          <p:cNvPr id="28" name="直線接點 27"/>
          <p:cNvCxnSpPr/>
          <p:nvPr/>
        </p:nvCxnSpPr>
        <p:spPr>
          <a:xfrm flipV="1">
            <a:off x="-52251" y="5277485"/>
            <a:ext cx="12618720" cy="5079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8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0.20534 -3.7037E-6 " pathEditMode="relative" rAng="0" ptsTypes="AA">
                                      <p:cBhvr>
                                        <p:cTn id="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3.7037E-7 L 0.2121 0.08472 " pathEditMode="relative" rAng="0" ptsTypes="AA">
                                      <p:cBhvr>
                                        <p:cTn id="4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423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17" grpId="0"/>
      <p:bldP spid="18" grpId="0"/>
      <p:bldP spid="19" grpId="0" animBg="1"/>
      <p:bldP spid="19" grpId="1" animBg="1"/>
      <p:bldP spid="20" grpId="0" animBg="1"/>
      <p:bldP spid="20" grpId="1" animBg="1"/>
      <p:bldP spid="20" grpId="2" animBg="1"/>
      <p:bldP spid="21" grpId="0"/>
      <p:bldP spid="23" grpId="0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2</a:t>
            </a:r>
            <a:r>
              <a:rPr lang="zh-TW" altLang="en-US" dirty="0" smtClean="0"/>
              <a:t>：整形計畫</a:t>
            </a:r>
            <a:r>
              <a:rPr lang="en-US" altLang="zh-TW" dirty="0" smtClean="0"/>
              <a:t>-</a:t>
            </a:r>
            <a:r>
              <a:rPr lang="zh-TW" altLang="en-US" dirty="0" smtClean="0"/>
              <a:t>拉一拉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grpSp>
        <p:nvGrpSpPr>
          <p:cNvPr id="10" name="群組 9"/>
          <p:cNvGrpSpPr/>
          <p:nvPr/>
        </p:nvGrpSpPr>
        <p:grpSpPr>
          <a:xfrm>
            <a:off x="639166" y="3468836"/>
            <a:ext cx="5823963" cy="720046"/>
            <a:chOff x="5855221" y="1825625"/>
            <a:chExt cx="5823963" cy="720046"/>
          </a:xfrm>
        </p:grpSpPr>
        <p:sp>
          <p:nvSpPr>
            <p:cNvPr id="11" name="圓角矩形 10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圓角矩形 11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3" name="圖片 12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2046546" y="5431386"/>
            <a:ext cx="5823963" cy="720046"/>
            <a:chOff x="5855221" y="1825625"/>
            <a:chExt cx="5823963" cy="720046"/>
          </a:xfrm>
        </p:grpSpPr>
        <p:sp>
          <p:nvSpPr>
            <p:cNvPr id="21" name="圓角矩形 20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3" name="圖片 22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14" name="群組 13"/>
          <p:cNvGrpSpPr/>
          <p:nvPr/>
        </p:nvGrpSpPr>
        <p:grpSpPr>
          <a:xfrm rot="3267819">
            <a:off x="206699" y="4434311"/>
            <a:ext cx="3216799" cy="720046"/>
            <a:chOff x="5836068" y="2748143"/>
            <a:chExt cx="3216799" cy="720046"/>
          </a:xfrm>
        </p:grpSpPr>
        <p:sp>
          <p:nvSpPr>
            <p:cNvPr id="15" name="圓角矩形 14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圓角矩形 17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pic>
        <p:nvPicPr>
          <p:cNvPr id="4" name="圖片 3"/>
          <p:cNvPicPr>
            <a:picLocks/>
          </p:cNvPicPr>
          <p:nvPr/>
        </p:nvPicPr>
        <p:blipFill>
          <a:blip r:embed="rId6">
            <a:grayscl/>
          </a:blip>
          <a:stretch>
            <a:fillRect/>
          </a:stretch>
        </p:blipFill>
        <p:spPr>
          <a:xfrm>
            <a:off x="5493981" y="3286064"/>
            <a:ext cx="2310584" cy="2865368"/>
          </a:xfrm>
          <a:prstGeom prst="rect">
            <a:avLst/>
          </a:prstGeom>
        </p:spPr>
      </p:pic>
      <p:grpSp>
        <p:nvGrpSpPr>
          <p:cNvPr id="24" name="群組 23"/>
          <p:cNvGrpSpPr/>
          <p:nvPr>
            <p:custDataLst>
              <p:tags r:id="rId1"/>
            </p:custDataLst>
          </p:nvPr>
        </p:nvGrpSpPr>
        <p:grpSpPr>
          <a:xfrm rot="3267819">
            <a:off x="4977550" y="4434310"/>
            <a:ext cx="3216799" cy="720046"/>
            <a:chOff x="5836068" y="2748143"/>
            <a:chExt cx="3216799" cy="720046"/>
          </a:xfrm>
        </p:grpSpPr>
        <p:sp>
          <p:nvSpPr>
            <p:cNvPr id="25" name="圓角矩形 24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" name="圓角矩形 25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7" name="圖片 26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sp>
        <p:nvSpPr>
          <p:cNvPr id="36" name="矩形 35"/>
          <p:cNvSpPr/>
          <p:nvPr/>
        </p:nvSpPr>
        <p:spPr>
          <a:xfrm>
            <a:off x="6636001" y="1690688"/>
            <a:ext cx="5446593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0"/>
              </a:spcAft>
            </a:pPr>
            <a:r>
              <a:rPr lang="zh-TW" altLang="en-US" sz="40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拉一拉平行四邊形的邊</a:t>
            </a:r>
            <a:endParaRPr lang="en-US" altLang="zh-TW" sz="4000" dirty="0" smtClean="0">
              <a:solidFill>
                <a:srgbClr val="00B0F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3000"/>
              </a:spcAft>
            </a:pPr>
            <a:r>
              <a:rPr lang="en-US" altLang="zh-TW" sz="40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40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誰要</a:t>
            </a:r>
            <a:r>
              <a:rPr lang="en-US" altLang="zh-TW" sz="40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〝</a:t>
            </a:r>
            <a:r>
              <a:rPr lang="zh-TW" altLang="en-US" sz="4000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拉</a:t>
            </a:r>
            <a:r>
              <a:rPr lang="en-US" altLang="zh-TW" sz="40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〞 </a:t>
            </a:r>
            <a:r>
              <a:rPr lang="zh-TW" altLang="en-US" sz="40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給同學看</a:t>
            </a:r>
            <a:r>
              <a:rPr lang="en-US" altLang="zh-TW" sz="40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7" name="手繪多邊形 36"/>
          <p:cNvSpPr/>
          <p:nvPr/>
        </p:nvSpPr>
        <p:spPr>
          <a:xfrm flipH="1">
            <a:off x="2436565" y="1627871"/>
            <a:ext cx="2991472" cy="1622066"/>
          </a:xfrm>
          <a:custGeom>
            <a:avLst/>
            <a:gdLst>
              <a:gd name="connsiteX0" fmla="*/ 0 w 2828946"/>
              <a:gd name="connsiteY0" fmla="*/ 370928 h 2472855"/>
              <a:gd name="connsiteX1" fmla="*/ 1592519 w 2828946"/>
              <a:gd name="connsiteY1" fmla="*/ 370928 h 2472855"/>
              <a:gd name="connsiteX2" fmla="*/ 1592519 w 2828946"/>
              <a:gd name="connsiteY2" fmla="*/ 0 h 2472855"/>
              <a:gd name="connsiteX3" fmla="*/ 2828946 w 2828946"/>
              <a:gd name="connsiteY3" fmla="*/ 1236428 h 2472855"/>
              <a:gd name="connsiteX4" fmla="*/ 1592519 w 2828946"/>
              <a:gd name="connsiteY4" fmla="*/ 2472855 h 2472855"/>
              <a:gd name="connsiteX5" fmla="*/ 1592519 w 2828946"/>
              <a:gd name="connsiteY5" fmla="*/ 2101927 h 2472855"/>
              <a:gd name="connsiteX6" fmla="*/ 0 w 2828946"/>
              <a:gd name="connsiteY6" fmla="*/ 2101927 h 2472855"/>
              <a:gd name="connsiteX7" fmla="*/ 0 w 2828946"/>
              <a:gd name="connsiteY7" fmla="*/ 370928 h 247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8946" h="2472855">
                <a:moveTo>
                  <a:pt x="0" y="370928"/>
                </a:moveTo>
                <a:lnTo>
                  <a:pt x="1592519" y="370928"/>
                </a:lnTo>
                <a:lnTo>
                  <a:pt x="1592519" y="0"/>
                </a:lnTo>
                <a:lnTo>
                  <a:pt x="2828946" y="1236428"/>
                </a:lnTo>
                <a:lnTo>
                  <a:pt x="1592519" y="2472855"/>
                </a:lnTo>
                <a:lnTo>
                  <a:pt x="1592519" y="2101927"/>
                </a:lnTo>
                <a:lnTo>
                  <a:pt x="0" y="2101927"/>
                </a:lnTo>
                <a:lnTo>
                  <a:pt x="0" y="370928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z="-190500" extrusionH="12700" prstMaterial="plastic">
            <a:bevelT w="50800" h="50800"/>
          </a:sp3d>
        </p:spPr>
        <p:style>
          <a:lnRef idx="1"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lnRef>
          <a:fillRef idx="1"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fillRef>
          <a:effectRef idx="2"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26617" tIns="400773" rIns="802288" bIns="400773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47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</a:t>
            </a:r>
            <a:r>
              <a:rPr lang="zh-TW" altLang="en-US" sz="4700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邊</a:t>
            </a:r>
            <a:endParaRPr lang="zh-TW" altLang="en-US" sz="4700" kern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手繪多邊形 37"/>
          <p:cNvSpPr/>
          <p:nvPr/>
        </p:nvSpPr>
        <p:spPr>
          <a:xfrm>
            <a:off x="1487602" y="1661635"/>
            <a:ext cx="1633793" cy="1633793"/>
          </a:xfrm>
          <a:custGeom>
            <a:avLst/>
            <a:gdLst>
              <a:gd name="connsiteX0" fmla="*/ 0 w 1414473"/>
              <a:gd name="connsiteY0" fmla="*/ 707237 h 1414473"/>
              <a:gd name="connsiteX1" fmla="*/ 707237 w 1414473"/>
              <a:gd name="connsiteY1" fmla="*/ 0 h 1414473"/>
              <a:gd name="connsiteX2" fmla="*/ 1414474 w 1414473"/>
              <a:gd name="connsiteY2" fmla="*/ 707237 h 1414473"/>
              <a:gd name="connsiteX3" fmla="*/ 707237 w 1414473"/>
              <a:gd name="connsiteY3" fmla="*/ 1414474 h 1414473"/>
              <a:gd name="connsiteX4" fmla="*/ 0 w 1414473"/>
              <a:gd name="connsiteY4" fmla="*/ 707237 h 1414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4473" h="1414473">
                <a:moveTo>
                  <a:pt x="0" y="707237"/>
                </a:moveTo>
                <a:cubicBezTo>
                  <a:pt x="0" y="316641"/>
                  <a:pt x="316641" y="0"/>
                  <a:pt x="707237" y="0"/>
                </a:cubicBezTo>
                <a:cubicBezTo>
                  <a:pt x="1097833" y="0"/>
                  <a:pt x="1414474" y="316641"/>
                  <a:pt x="1414474" y="707237"/>
                </a:cubicBezTo>
                <a:cubicBezTo>
                  <a:pt x="1414474" y="1097833"/>
                  <a:pt x="1097833" y="1414474"/>
                  <a:pt x="707237" y="1414474"/>
                </a:cubicBezTo>
                <a:cubicBezTo>
                  <a:pt x="316641" y="1414474"/>
                  <a:pt x="0" y="1097833"/>
                  <a:pt x="0" y="707237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2710599"/>
              <a:satOff val="100000"/>
              <a:lumOff val="-14706"/>
              <a:alphaOff val="0"/>
            </a:schemeClr>
          </a:fillRef>
          <a:effectRef idx="2">
            <a:schemeClr val="accent3">
              <a:hueOff val="2710599"/>
              <a:satOff val="100000"/>
              <a:lumOff val="-14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3020" tIns="223020" rIns="223020" bIns="223020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拉</a:t>
            </a:r>
            <a:r>
              <a:rPr lang="zh-TW" altLang="en-US" sz="2800" b="1" kern="1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800" b="1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拉</a:t>
            </a:r>
            <a:endParaRPr lang="zh-TW" altLang="en-US" sz="2800" b="1" kern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內容版面配置區 2"/>
          <p:cNvSpPr txBox="1">
            <a:spLocks/>
          </p:cNvSpPr>
          <p:nvPr/>
        </p:nvSpPr>
        <p:spPr>
          <a:xfrm>
            <a:off x="8563330" y="3866144"/>
            <a:ext cx="2668356" cy="15036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dirty="0" smtClean="0"/>
              <a:t>內角不變</a:t>
            </a:r>
            <a:endParaRPr lang="en-US" altLang="zh-TW" sz="4000" dirty="0"/>
          </a:p>
          <a:p>
            <a:r>
              <a:rPr lang="zh-TW" altLang="en-US" sz="4000" b="1" dirty="0" smtClean="0"/>
              <a:t>邊長改變</a:t>
            </a:r>
            <a:endParaRPr lang="en-US" altLang="zh-TW" sz="4000" b="1" dirty="0" smtClean="0"/>
          </a:p>
          <a:p>
            <a:endParaRPr lang="zh-TW" altLang="en-US" sz="4000" dirty="0" smtClean="0"/>
          </a:p>
          <a:p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84929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19218 -4.07407E-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1071387" y="5233524"/>
            <a:ext cx="5823963" cy="720046"/>
            <a:chOff x="5855221" y="1825625"/>
            <a:chExt cx="5823963" cy="720046"/>
          </a:xfrm>
        </p:grpSpPr>
        <p:sp>
          <p:nvSpPr>
            <p:cNvPr id="26" name="圓角矩形 25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" name="圓角矩形 26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30" name="圖片 29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33228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2</a:t>
            </a:r>
            <a:r>
              <a:rPr lang="zh-TW" altLang="en-US" dirty="0" smtClean="0"/>
              <a:t>：整形計畫</a:t>
            </a:r>
            <a:r>
              <a:rPr lang="en-US" altLang="zh-TW" dirty="0" smtClean="0"/>
              <a:t>-</a:t>
            </a:r>
            <a:r>
              <a:rPr lang="zh-TW" altLang="en-US" dirty="0" smtClean="0"/>
              <a:t>拉一拉</a:t>
            </a:r>
            <a:r>
              <a:rPr lang="en-US" altLang="zh-TW" dirty="0" smtClean="0"/>
              <a:t>(</a:t>
            </a:r>
            <a:r>
              <a:rPr lang="en-US" altLang="zh-TW" dirty="0"/>
              <a:t>2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7934325" cy="849829"/>
          </a:xfrm>
        </p:spPr>
        <p:txBody>
          <a:bodyPr/>
          <a:lstStyle/>
          <a:p>
            <a:r>
              <a:rPr lang="zh-TW" altLang="en-US" dirty="0" smtClean="0"/>
              <a:t>猜猜看還有哪</a:t>
            </a:r>
            <a:r>
              <a:rPr lang="zh-TW" altLang="en-US" dirty="0"/>
              <a:t>些</a:t>
            </a:r>
            <a:r>
              <a:rPr lang="zh-TW" altLang="en-US" dirty="0" smtClean="0"/>
              <a:t>形狀也有這種關係</a:t>
            </a:r>
            <a:r>
              <a:rPr lang="en-US" altLang="zh-TW" dirty="0" smtClean="0"/>
              <a:t>?</a:t>
            </a:r>
            <a:endParaRPr lang="zh-TW" altLang="en-US" dirty="0" smtClean="0"/>
          </a:p>
          <a:p>
            <a:endParaRPr lang="zh-TW" altLang="en-US" dirty="0"/>
          </a:p>
        </p:txBody>
      </p:sp>
      <p:grpSp>
        <p:nvGrpSpPr>
          <p:cNvPr id="8" name="群組 7"/>
          <p:cNvGrpSpPr/>
          <p:nvPr/>
        </p:nvGrpSpPr>
        <p:grpSpPr>
          <a:xfrm>
            <a:off x="1071387" y="3056882"/>
            <a:ext cx="5823963" cy="720046"/>
            <a:chOff x="5855221" y="1825625"/>
            <a:chExt cx="5823963" cy="720046"/>
          </a:xfrm>
        </p:grpSpPr>
        <p:sp>
          <p:nvSpPr>
            <p:cNvPr id="9" name="圓角矩形 8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圓角矩形 9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1" name="圖片 10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pic>
        <p:nvPicPr>
          <p:cNvPr id="20" name="圖片 19"/>
          <p:cNvPicPr>
            <a:picLocks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 rot="2160000">
            <a:off x="5274195" y="3041087"/>
            <a:ext cx="2310584" cy="2865368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 rot="5400000">
            <a:off x="-35133" y="4151193"/>
            <a:ext cx="3216799" cy="720046"/>
            <a:chOff x="5836068" y="2748143"/>
            <a:chExt cx="3216799" cy="720046"/>
          </a:xfrm>
        </p:grpSpPr>
        <p:sp>
          <p:nvSpPr>
            <p:cNvPr id="17" name="圓角矩形 16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圓角矩形 17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grpSp>
        <p:nvGrpSpPr>
          <p:cNvPr id="21" name="群組 20"/>
          <p:cNvGrpSpPr/>
          <p:nvPr>
            <p:custDataLst>
              <p:tags r:id="rId1"/>
            </p:custDataLst>
          </p:nvPr>
        </p:nvGrpSpPr>
        <p:grpSpPr>
          <a:xfrm rot="5400000">
            <a:off x="4724303" y="4152125"/>
            <a:ext cx="3216799" cy="720046"/>
            <a:chOff x="5836068" y="2748143"/>
            <a:chExt cx="3216799" cy="720046"/>
          </a:xfrm>
        </p:grpSpPr>
        <p:sp>
          <p:nvSpPr>
            <p:cNvPr id="22" name="圓角矩形 21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4" name="圖片 23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sp>
        <p:nvSpPr>
          <p:cNvPr id="28" name="內容版面配置區 2"/>
          <p:cNvSpPr txBox="1">
            <a:spLocks/>
          </p:cNvSpPr>
          <p:nvPr/>
        </p:nvSpPr>
        <p:spPr>
          <a:xfrm>
            <a:off x="8163324" y="3559636"/>
            <a:ext cx="2774822" cy="1697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dirty="0" smtClean="0"/>
              <a:t>內角不變</a:t>
            </a:r>
            <a:endParaRPr lang="en-US" altLang="zh-TW" sz="4000" dirty="0"/>
          </a:p>
          <a:p>
            <a:r>
              <a:rPr lang="zh-TW" altLang="en-US" sz="4000" b="1" dirty="0" smtClean="0">
                <a:solidFill>
                  <a:srgbClr val="FF0000"/>
                </a:solidFill>
              </a:rPr>
              <a:t>四邊等長</a:t>
            </a:r>
            <a:endParaRPr lang="en-US" altLang="zh-TW" sz="4000" b="1" dirty="0" smtClean="0">
              <a:solidFill>
                <a:srgbClr val="FF0000"/>
              </a:solidFill>
            </a:endParaRPr>
          </a:p>
          <a:p>
            <a:endParaRPr lang="zh-TW" altLang="en-US" sz="4000" dirty="0" smtClean="0"/>
          </a:p>
          <a:p>
            <a:endParaRPr lang="zh-TW" altLang="en-US" sz="4000" dirty="0"/>
          </a:p>
        </p:txBody>
      </p:sp>
      <p:sp>
        <p:nvSpPr>
          <p:cNvPr id="29" name="矩形 28"/>
          <p:cNvSpPr/>
          <p:nvPr/>
        </p:nvSpPr>
        <p:spPr>
          <a:xfrm>
            <a:off x="694075" y="6078472"/>
            <a:ext cx="429226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增加</a:t>
            </a:r>
            <a:r>
              <a:rPr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</a:t>
            </a:r>
            <a:r>
              <a:rPr lang="zh-TW" alt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條件是</a:t>
            </a:r>
            <a:r>
              <a:rPr lang="en-US" altLang="zh-TW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…</a:t>
            </a:r>
            <a:endParaRPr lang="zh-TW" altLang="en-US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805362" y="6001527"/>
            <a:ext cx="48616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+</a:t>
            </a:r>
            <a:r>
              <a:rPr lang="zh-TW" altLang="en-US" sz="5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四邊等長</a:t>
            </a:r>
            <a:endParaRPr lang="zh-TW" altLang="en-US" sz="5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7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017769 1.695421E-07 E" pathEditMode="relative" ptsTypes="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2</a:t>
            </a:r>
            <a:r>
              <a:rPr lang="zh-TW" altLang="en-US" dirty="0" smtClean="0"/>
              <a:t>：整形計畫</a:t>
            </a:r>
            <a:r>
              <a:rPr lang="en-US" altLang="zh-TW" dirty="0" smtClean="0"/>
              <a:t>-</a:t>
            </a:r>
            <a:r>
              <a:rPr lang="zh-TW" altLang="en-US" dirty="0" smtClean="0"/>
              <a:t>拉一拉</a:t>
            </a:r>
            <a:r>
              <a:rPr lang="en-US" altLang="zh-TW" dirty="0" smtClean="0"/>
              <a:t>(3)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31224" y="2272193"/>
            <a:ext cx="10515600" cy="4351338"/>
          </a:xfrm>
        </p:spPr>
        <p:txBody>
          <a:bodyPr>
            <a:normAutofit/>
          </a:bodyPr>
          <a:lstStyle/>
          <a:p>
            <a:pPr>
              <a:spcAft>
                <a:spcPts val="9600"/>
              </a:spcAft>
            </a:pPr>
            <a:r>
              <a:rPr lang="zh-TW" altLang="en-US" sz="4000" dirty="0" smtClean="0"/>
              <a:t>桌上的圖卡中還有什麼形狀沒有被我們整形」</a:t>
            </a:r>
            <a:endParaRPr lang="en-US" altLang="zh-TW" sz="4000" dirty="0" smtClean="0"/>
          </a:p>
          <a:p>
            <a:pPr>
              <a:spcAft>
                <a:spcPts val="1200"/>
              </a:spcAft>
            </a:pPr>
            <a:r>
              <a:rPr lang="zh-TW" altLang="en-US" sz="4000" b="1" dirty="0">
                <a:solidFill>
                  <a:srgbClr val="FF0000"/>
                </a:solidFill>
              </a:rPr>
              <a:t>箏形</a:t>
            </a:r>
            <a:r>
              <a:rPr lang="zh-TW" altLang="en-US" sz="4000" dirty="0"/>
              <a:t>也能整形嗎</a:t>
            </a:r>
            <a:r>
              <a:rPr lang="en-US" altLang="zh-TW" sz="4000" dirty="0" smtClean="0"/>
              <a:t>?</a:t>
            </a:r>
          </a:p>
          <a:p>
            <a:pPr>
              <a:spcAft>
                <a:spcPts val="1200"/>
              </a:spcAft>
            </a:pPr>
            <a:r>
              <a:rPr lang="zh-TW" altLang="zh-TW" sz="4000" dirty="0" smtClean="0">
                <a:solidFill>
                  <a:srgbClr val="00B0F0"/>
                </a:solidFill>
              </a:rPr>
              <a:t>整邊</a:t>
            </a:r>
            <a:r>
              <a:rPr lang="en-US" altLang="zh-TW" sz="4000" dirty="0" smtClean="0">
                <a:solidFill>
                  <a:srgbClr val="00B0F0"/>
                </a:solidFill>
              </a:rPr>
              <a:t>?</a:t>
            </a:r>
            <a:r>
              <a:rPr lang="en-US" altLang="zh-TW" sz="4000" dirty="0">
                <a:solidFill>
                  <a:srgbClr val="00B0F0"/>
                </a:solidFill>
              </a:rPr>
              <a:t> </a:t>
            </a:r>
            <a:r>
              <a:rPr lang="en-US" altLang="zh-TW" sz="4000" dirty="0" smtClean="0">
                <a:solidFill>
                  <a:srgbClr val="00B0F0"/>
                </a:solidFill>
              </a:rPr>
              <a:t>  </a:t>
            </a:r>
            <a:r>
              <a:rPr lang="zh-TW" altLang="zh-TW" sz="4000" dirty="0" smtClean="0">
                <a:solidFill>
                  <a:srgbClr val="00B0F0"/>
                </a:solidFill>
              </a:rPr>
              <a:t>整角</a:t>
            </a:r>
            <a:r>
              <a:rPr lang="en-US" altLang="zh-TW" sz="4000" dirty="0" smtClean="0">
                <a:solidFill>
                  <a:srgbClr val="00B0F0"/>
                </a:solidFill>
              </a:rPr>
              <a:t>?</a:t>
            </a:r>
            <a:endParaRPr lang="en-US" altLang="zh-TW" sz="4000" dirty="0">
              <a:solidFill>
                <a:srgbClr val="00B0F0"/>
              </a:solidFill>
            </a:endParaRPr>
          </a:p>
          <a:p>
            <a:pPr>
              <a:spcAft>
                <a:spcPts val="1200"/>
              </a:spcAft>
            </a:pPr>
            <a:r>
              <a:rPr lang="zh-TW" altLang="zh-TW" sz="4000" dirty="0">
                <a:solidFill>
                  <a:srgbClr val="00B0F0"/>
                </a:solidFill>
              </a:rPr>
              <a:t>四個邊</a:t>
            </a:r>
            <a:r>
              <a:rPr lang="zh-TW" altLang="zh-TW" sz="4000" dirty="0" smtClean="0">
                <a:solidFill>
                  <a:srgbClr val="00B0F0"/>
                </a:solidFill>
              </a:rPr>
              <a:t>相等</a:t>
            </a:r>
            <a:r>
              <a:rPr lang="en-US" altLang="zh-TW" sz="4000" dirty="0" smtClean="0">
                <a:solidFill>
                  <a:srgbClr val="00B0F0"/>
                </a:solidFill>
              </a:rPr>
              <a:t>? </a:t>
            </a:r>
            <a:r>
              <a:rPr lang="zh-TW" altLang="zh-TW" sz="4000" dirty="0" smtClean="0">
                <a:solidFill>
                  <a:srgbClr val="00B0F0"/>
                </a:solidFill>
              </a:rPr>
              <a:t>四個角相等</a:t>
            </a:r>
            <a:r>
              <a:rPr lang="en-US" altLang="zh-TW" sz="4000" dirty="0" smtClean="0">
                <a:solidFill>
                  <a:srgbClr val="00B0F0"/>
                </a:solidFill>
              </a:rPr>
              <a:t>?</a:t>
            </a:r>
            <a:endParaRPr lang="en-US" altLang="zh-TW" sz="4000" dirty="0" smtClean="0"/>
          </a:p>
          <a:p>
            <a:pPr>
              <a:spcAft>
                <a:spcPts val="9600"/>
              </a:spcAft>
            </a:pPr>
            <a:endParaRPr lang="en-US" altLang="zh-TW" sz="4000" dirty="0"/>
          </a:p>
          <a:p>
            <a:pPr>
              <a:spcAft>
                <a:spcPts val="9600"/>
              </a:spcAft>
            </a:pPr>
            <a:endParaRPr lang="zh-TW" altLang="en-US" sz="4000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1380578" y="3267340"/>
            <a:ext cx="1261884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2757541" y="3267340"/>
            <a:ext cx="1980029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矩形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長方形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7914535" y="3267340"/>
            <a:ext cx="902811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菱形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4867144" y="3267340"/>
            <a:ext cx="1979024" cy="52322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平行四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邊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6928946" y="3267340"/>
            <a:ext cx="902811" cy="523220"/>
          </a:xfrm>
          <a:prstGeom prst="rect">
            <a:avLst/>
          </a:prstGeom>
          <a:solidFill>
            <a:srgbClr val="FFCCFF"/>
          </a:solidFill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箏形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6928946" y="3267340"/>
            <a:ext cx="902811" cy="52322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160890" y="3164619"/>
            <a:ext cx="5685278" cy="747423"/>
          </a:xfrm>
          <a:prstGeom prst="rect">
            <a:avLst/>
          </a:prstGeom>
          <a:solidFill>
            <a:srgbClr val="FFFFFF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7914535" y="3164619"/>
            <a:ext cx="975023" cy="747423"/>
          </a:xfrm>
          <a:prstGeom prst="rect">
            <a:avLst/>
          </a:prstGeom>
          <a:solidFill>
            <a:srgbClr val="FFFFFF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手繪多邊形 11"/>
          <p:cNvSpPr/>
          <p:nvPr>
            <p:custDataLst>
              <p:tags r:id="rId1"/>
            </p:custDataLst>
          </p:nvPr>
        </p:nvSpPr>
        <p:spPr>
          <a:xfrm rot="17878857">
            <a:off x="6155818" y="4307446"/>
            <a:ext cx="2026080" cy="15955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rgbClr val="FF99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4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2</a:t>
            </a:r>
            <a:r>
              <a:rPr lang="zh-TW" altLang="en-US" dirty="0" smtClean="0"/>
              <a:t>：整形計畫</a:t>
            </a:r>
            <a:r>
              <a:rPr lang="en-US" altLang="zh-TW" dirty="0" smtClean="0"/>
              <a:t>-</a:t>
            </a:r>
            <a:r>
              <a:rPr lang="zh-TW" altLang="en-US" dirty="0" smtClean="0"/>
              <a:t>完成學習單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1520040"/>
            <a:ext cx="10744200" cy="5228418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4236187" y="3365643"/>
            <a:ext cx="137071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7157948" y="3347255"/>
            <a:ext cx="1727837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手繪多邊形 9"/>
          <p:cNvSpPr/>
          <p:nvPr>
            <p:custDataLst>
              <p:tags r:id="rId1"/>
            </p:custDataLst>
          </p:nvPr>
        </p:nvSpPr>
        <p:spPr>
          <a:xfrm>
            <a:off x="9361966" y="2503321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手繪多邊形 10"/>
          <p:cNvSpPr/>
          <p:nvPr>
            <p:custDataLst>
              <p:tags r:id="rId2"/>
            </p:custDataLst>
          </p:nvPr>
        </p:nvSpPr>
        <p:spPr>
          <a:xfrm>
            <a:off x="10177423" y="3384031"/>
            <a:ext cx="798046" cy="1500443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2" name="手繪多邊形 11"/>
          <p:cNvSpPr/>
          <p:nvPr>
            <p:custDataLst>
              <p:tags r:id="rId3"/>
            </p:custDataLst>
          </p:nvPr>
        </p:nvSpPr>
        <p:spPr>
          <a:xfrm rot="1441062">
            <a:off x="10287927" y="3844044"/>
            <a:ext cx="577036" cy="5804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2568473" y="4752858"/>
            <a:ext cx="1852097" cy="6581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5684422" y="5306158"/>
            <a:ext cx="1852097" cy="6581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內容版面配置區 2"/>
          <p:cNvSpPr txBox="1">
            <a:spLocks/>
          </p:cNvSpPr>
          <p:nvPr/>
        </p:nvSpPr>
        <p:spPr>
          <a:xfrm>
            <a:off x="954381" y="6090322"/>
            <a:ext cx="7060907" cy="8498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</a:rPr>
              <a:t>可以拿平行四邊形連續完成變形</a:t>
            </a:r>
            <a:r>
              <a:rPr lang="en-US" altLang="zh-TW" b="1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  <a:endParaRPr lang="zh-TW" altLang="en-US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zh-TW" alt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0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6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標題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3</a:t>
            </a:r>
            <a:r>
              <a:rPr lang="zh-TW" altLang="en-US" dirty="0" smtClean="0"/>
              <a:t>：脫形換骨</a:t>
            </a:r>
            <a:r>
              <a:rPr lang="en-US" altLang="zh-TW" dirty="0" smtClean="0"/>
              <a:t>-(1)</a:t>
            </a:r>
            <a:endParaRPr lang="zh-TW" altLang="en-US" dirty="0"/>
          </a:p>
        </p:txBody>
      </p:sp>
      <p:sp>
        <p:nvSpPr>
          <p:cNvPr id="26" name="內容版面配置區 2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四邊形除了邊長</a:t>
            </a:r>
            <a:r>
              <a:rPr lang="en-US" altLang="zh-TW" dirty="0" smtClean="0"/>
              <a:t>﹑</a:t>
            </a:r>
            <a:r>
              <a:rPr lang="zh-TW" altLang="en-US" dirty="0" smtClean="0"/>
              <a:t>內角之外，還有什麼</a:t>
            </a:r>
            <a:r>
              <a:rPr lang="en-US" altLang="zh-TW" dirty="0" smtClean="0"/>
              <a:t>?</a:t>
            </a:r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r>
              <a:rPr lang="zh-TW" altLang="zh-TW" dirty="0"/>
              <a:t>這兩條</a:t>
            </a:r>
            <a:r>
              <a:rPr lang="zh-TW" altLang="zh-TW" dirty="0">
                <a:solidFill>
                  <a:srgbClr val="C00000"/>
                </a:solidFill>
              </a:rPr>
              <a:t>對角線</a:t>
            </a:r>
            <a:r>
              <a:rPr lang="zh-TW" altLang="zh-TW" dirty="0"/>
              <a:t>可以用來</a:t>
            </a:r>
            <a:r>
              <a:rPr lang="zh-TW" altLang="zh-TW" b="1" dirty="0">
                <a:solidFill>
                  <a:srgbClr val="C00000"/>
                </a:solidFill>
              </a:rPr>
              <a:t>決定四邊形的形狀</a:t>
            </a:r>
            <a:r>
              <a:rPr lang="zh-TW" altLang="zh-TW" dirty="0"/>
              <a:t>嗎</a:t>
            </a:r>
            <a:r>
              <a:rPr lang="en-US" altLang="zh-TW" dirty="0"/>
              <a:t>?</a:t>
            </a:r>
            <a:endParaRPr lang="zh-TW" altLang="en-US" dirty="0"/>
          </a:p>
        </p:txBody>
      </p:sp>
      <p:grpSp>
        <p:nvGrpSpPr>
          <p:cNvPr id="45" name="群組 44"/>
          <p:cNvGrpSpPr/>
          <p:nvPr/>
        </p:nvGrpSpPr>
        <p:grpSpPr>
          <a:xfrm>
            <a:off x="2601316" y="2640161"/>
            <a:ext cx="5823963" cy="720046"/>
            <a:chOff x="5855221" y="1825625"/>
            <a:chExt cx="5823963" cy="720046"/>
          </a:xfrm>
        </p:grpSpPr>
        <p:sp>
          <p:nvSpPr>
            <p:cNvPr id="46" name="圓角矩形 45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" name="圓角矩形 46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48" name="圖片 47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49" name="群組 48"/>
          <p:cNvGrpSpPr/>
          <p:nvPr/>
        </p:nvGrpSpPr>
        <p:grpSpPr>
          <a:xfrm>
            <a:off x="4008696" y="4602711"/>
            <a:ext cx="5823963" cy="720046"/>
            <a:chOff x="5855221" y="1825625"/>
            <a:chExt cx="5823963" cy="720046"/>
          </a:xfrm>
        </p:grpSpPr>
        <p:sp>
          <p:nvSpPr>
            <p:cNvPr id="50" name="圓角矩形 49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" name="圓角矩形 50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2" name="圖片 51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54" name="群組 53"/>
          <p:cNvGrpSpPr/>
          <p:nvPr/>
        </p:nvGrpSpPr>
        <p:grpSpPr>
          <a:xfrm rot="3267819">
            <a:off x="2168849" y="3605636"/>
            <a:ext cx="3216799" cy="720046"/>
            <a:chOff x="5836068" y="2748143"/>
            <a:chExt cx="3216799" cy="720046"/>
          </a:xfrm>
        </p:grpSpPr>
        <p:sp>
          <p:nvSpPr>
            <p:cNvPr id="55" name="圓角矩形 54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" name="圓角矩形 55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7" name="圖片 56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grpSp>
        <p:nvGrpSpPr>
          <p:cNvPr id="71" name="群組 70"/>
          <p:cNvGrpSpPr/>
          <p:nvPr>
            <p:custDataLst>
              <p:tags r:id="rId1"/>
            </p:custDataLst>
          </p:nvPr>
        </p:nvGrpSpPr>
        <p:grpSpPr>
          <a:xfrm rot="3267819">
            <a:off x="6939700" y="3605635"/>
            <a:ext cx="3216799" cy="720046"/>
            <a:chOff x="5836068" y="2748143"/>
            <a:chExt cx="3216799" cy="720046"/>
          </a:xfrm>
        </p:grpSpPr>
        <p:sp>
          <p:nvSpPr>
            <p:cNvPr id="76" name="圓角矩形 75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7" name="圓角矩形 76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78" name="圖片 77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cxnSp>
        <p:nvCxnSpPr>
          <p:cNvPr id="28" name="直線接點 27"/>
          <p:cNvCxnSpPr/>
          <p:nvPr/>
        </p:nvCxnSpPr>
        <p:spPr>
          <a:xfrm flipH="1">
            <a:off x="4457700" y="3037469"/>
            <a:ext cx="3448050" cy="196255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>
            <a:off x="3037985" y="2939802"/>
            <a:ext cx="6275021" cy="19856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橢圓 31"/>
          <p:cNvSpPr/>
          <p:nvPr/>
        </p:nvSpPr>
        <p:spPr>
          <a:xfrm>
            <a:off x="2827557" y="2684726"/>
            <a:ext cx="615730" cy="61573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橢圓 78"/>
          <p:cNvSpPr/>
          <p:nvPr/>
        </p:nvSpPr>
        <p:spPr>
          <a:xfrm>
            <a:off x="7600257" y="2684726"/>
            <a:ext cx="615730" cy="61573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橢圓 79"/>
          <p:cNvSpPr/>
          <p:nvPr/>
        </p:nvSpPr>
        <p:spPr>
          <a:xfrm>
            <a:off x="8933848" y="4609841"/>
            <a:ext cx="615730" cy="61573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橢圓 80"/>
          <p:cNvSpPr/>
          <p:nvPr/>
        </p:nvSpPr>
        <p:spPr>
          <a:xfrm>
            <a:off x="4189599" y="4573363"/>
            <a:ext cx="615730" cy="61573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09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標題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3</a:t>
            </a:r>
            <a:r>
              <a:rPr lang="zh-TW" altLang="en-US" dirty="0" smtClean="0"/>
              <a:t>：脫</a:t>
            </a:r>
            <a:r>
              <a:rPr lang="zh-TW" altLang="en-US" dirty="0"/>
              <a:t>形</a:t>
            </a:r>
            <a:r>
              <a:rPr lang="zh-TW" altLang="en-US" dirty="0" smtClean="0"/>
              <a:t>換骨</a:t>
            </a:r>
            <a:r>
              <a:rPr lang="en-US" altLang="zh-TW" dirty="0" smtClean="0"/>
              <a:t>-(2)</a:t>
            </a:r>
            <a:endParaRPr lang="zh-TW" altLang="en-US" dirty="0"/>
          </a:p>
        </p:txBody>
      </p:sp>
      <p:sp>
        <p:nvSpPr>
          <p:cNvPr id="26" name="內容版面配置區 25"/>
          <p:cNvSpPr>
            <a:spLocks noGrp="1"/>
          </p:cNvSpPr>
          <p:nvPr>
            <p:ph idx="1"/>
          </p:nvPr>
        </p:nvSpPr>
        <p:spPr>
          <a:xfrm>
            <a:off x="1275907" y="1825625"/>
            <a:ext cx="10334845" cy="4351338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</a:pPr>
            <a:r>
              <a:rPr lang="zh-TW" altLang="en-US" sz="4400" dirty="0" smtClean="0"/>
              <a:t>各組同學拿橡皮筋套在</a:t>
            </a:r>
            <a:r>
              <a:rPr lang="en-US" altLang="zh-TW" sz="4400" dirty="0" smtClean="0"/>
              <a:t>AC</a:t>
            </a:r>
            <a:r>
              <a:rPr lang="zh-TW" altLang="en-US" sz="4400" dirty="0" smtClean="0"/>
              <a:t>、</a:t>
            </a:r>
            <a:r>
              <a:rPr lang="en-US" altLang="zh-TW" sz="4400" dirty="0" smtClean="0"/>
              <a:t>BD</a:t>
            </a:r>
            <a:r>
              <a:rPr lang="zh-TW" altLang="en-US" sz="4400" dirty="0" smtClean="0"/>
              <a:t>上，</a:t>
            </a:r>
            <a:endParaRPr lang="en-US" altLang="zh-TW" sz="4400" dirty="0" smtClean="0"/>
          </a:p>
          <a:p>
            <a:pPr>
              <a:spcAft>
                <a:spcPts val="1800"/>
              </a:spcAft>
            </a:pPr>
            <a:r>
              <a:rPr lang="zh-TW" altLang="en-US" sz="4400" dirty="0" smtClean="0"/>
              <a:t>用皮尺、量角器   測量四邊形的對角線。</a:t>
            </a:r>
            <a:endParaRPr lang="en-US" altLang="zh-TW" sz="4400" dirty="0" smtClean="0"/>
          </a:p>
          <a:p>
            <a:pPr>
              <a:spcAft>
                <a:spcPts val="1800"/>
              </a:spcAft>
            </a:pPr>
            <a:r>
              <a:rPr lang="zh-TW" altLang="en-US" sz="4400" dirty="0"/>
              <a:t>這</a:t>
            </a:r>
            <a:r>
              <a:rPr lang="zh-TW" altLang="en-US" sz="4400" dirty="0" smtClean="0"/>
              <a:t>兩條對角線有哪些關係？</a:t>
            </a:r>
            <a:endParaRPr lang="en-US" altLang="zh-TW" sz="4400" dirty="0" smtClean="0"/>
          </a:p>
          <a:p>
            <a:pPr>
              <a:spcAft>
                <a:spcPts val="1800"/>
              </a:spcAft>
            </a:pPr>
            <a:r>
              <a:rPr lang="zh-TW" altLang="en-US" sz="4400" dirty="0" smtClean="0"/>
              <a:t>請寫在小白板上。</a:t>
            </a:r>
            <a:endParaRPr lang="en-US" altLang="zh-TW" sz="4400" dirty="0" smtClean="0"/>
          </a:p>
        </p:txBody>
      </p:sp>
    </p:spTree>
    <p:extLst>
      <p:ext uri="{BB962C8B-B14F-4D97-AF65-F5344CB8AC3E}">
        <p14:creationId xmlns:p14="http://schemas.microsoft.com/office/powerpoint/2010/main" val="152584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標題 24"/>
          <p:cNvSpPr>
            <a:spLocks noGrp="1"/>
          </p:cNvSpPr>
          <p:nvPr>
            <p:ph type="title"/>
          </p:nvPr>
        </p:nvSpPr>
        <p:spPr>
          <a:xfrm>
            <a:off x="970156" y="365125"/>
            <a:ext cx="10383643" cy="132556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兩條對角線之間有</a:t>
            </a:r>
            <a:r>
              <a:rPr lang="zh-TW" altLang="en-US" dirty="0"/>
              <a:t>哪些關係</a:t>
            </a:r>
            <a:r>
              <a:rPr lang="zh-TW" altLang="en-US" dirty="0" smtClean="0"/>
              <a:t>？</a:t>
            </a: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內容版面配置區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764503253"/>
                  </p:ext>
                </p:extLst>
              </p:nvPr>
            </p:nvGraphicFramePr>
            <p:xfrm>
              <a:off x="5712916" y="1822703"/>
              <a:ext cx="5129215" cy="3709734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129215">
                      <a:extLst>
                        <a:ext uri="{9D8B030D-6E8A-4147-A177-3AD203B41FA5}">
                          <a16:colId xmlns:a16="http://schemas.microsoft.com/office/drawing/2014/main" val="3527593849"/>
                        </a:ext>
                      </a:extLst>
                    </a:gridCol>
                  </a:tblGrid>
                  <a:tr h="2498947">
                    <a:tc>
                      <a:txBody>
                        <a:bodyPr/>
                        <a:lstStyle/>
                        <a:p>
                          <a:pPr marL="294640" indent="-304800" algn="l"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{"/>
                                    <m:endChr m:val=""/>
                                    <m:ctrlPr>
                                      <a:rPr lang="zh-TW" sz="5400" i="1" kern="10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eqArr>
                                      <m:eqArrPr>
                                        <m:ctrlPr>
                                          <a:rPr lang="zh-TW" sz="5400" i="1" kern="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eqArrPr>
                                      <m:e>
                                        <m:r>
                                          <a:rPr lang="en-US" altLang="zh-TW" sz="5400" b="0" i="0" kern="10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1.</m:t>
                                        </m:r>
                                        <m:r>
                                          <a:rPr lang="zh-TW" sz="5400" kern="100" smtClean="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紅色</m:t>
                                        </m:r>
                                        <m:r>
                                          <a:rPr lang="zh-TW" sz="5400" kern="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過中點</m:t>
                                        </m:r>
                                        <m:r>
                                          <a:rPr lang="en-US" altLang="zh-TW" sz="5400" b="0" i="0" kern="10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</m:e>
                                      <m:e>
                                        <m:r>
                                          <a:rPr lang="en-US" altLang="zh-TW" sz="5400" b="0" i="0" kern="10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2.</m:t>
                                        </m:r>
                                        <m:r>
                                          <a:rPr lang="zh-TW" sz="5400" kern="100" smtClean="0">
                                            <a:solidFill>
                                              <a:srgbClr val="00B05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綠色</m:t>
                                        </m:r>
                                        <m:r>
                                          <a:rPr lang="zh-TW" sz="5400" kern="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過中點</m:t>
                                        </m:r>
                                        <m:r>
                                          <a:rPr lang="en-US" altLang="zh-TW" sz="5400" b="0" i="0" kern="10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</m:e>
                                      <m:e>
                                        <m:r>
                                          <a:rPr lang="en-US" altLang="zh-TW" sz="5400" b="0" i="0" kern="10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3.</m:t>
                                        </m:r>
                                        <m:r>
                                          <a:rPr lang="zh-TW" sz="5400" kern="100" smtClean="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紅</m:t>
                                        </m:r>
                                        <m:r>
                                          <a:rPr lang="zh-TW" altLang="en-US" sz="5400" i="1" kern="1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、</m:t>
                                        </m:r>
                                        <m:r>
                                          <a:rPr lang="zh-TW" sz="5400" kern="100" smtClean="0">
                                            <a:solidFill>
                                              <a:srgbClr val="00B05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綠</m:t>
                                        </m:r>
                                        <m:r>
                                          <a:rPr lang="zh-TW" sz="5400" kern="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等長</m:t>
                                        </m:r>
                                        <m:r>
                                          <a:rPr lang="en-US" sz="5400" kern="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</m:e>
                                      <m:e>
                                        <m:r>
                                          <a:rPr lang="en-US" sz="5400" b="0" i="0" kern="10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4.</m:t>
                                        </m:r>
                                        <m:r>
                                          <a:rPr lang="zh-TW" sz="5400" kern="100" smtClean="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紅色</m:t>
                                        </m:r>
                                        <m:r>
                                          <a:rPr lang="zh-TW" sz="5400" kern="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  <m:r>
                                          <a:rPr lang="zh-TW" sz="5400" kern="100" smtClean="0">
                                            <a:solidFill>
                                              <a:srgbClr val="00B05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綠色</m:t>
                                        </m:r>
                                      </m:e>
                                    </m:eqArr>
                                  </m:e>
                                </m:d>
                              </m:oMath>
                            </m:oMathPara>
                          </a14:m>
                          <a:endParaRPr lang="zh-TW" sz="5400" kern="100" dirty="0">
                            <a:effectLst/>
                            <a:latin typeface="Calibri" panose="020F0502020204030204" pitchFamily="34" charset="0"/>
                            <a:ea typeface="新細明體" panose="02020500000000000000" pitchFamily="18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114300" marR="11430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1440581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內容版面配置區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764503253"/>
                  </p:ext>
                </p:extLst>
              </p:nvPr>
            </p:nvGraphicFramePr>
            <p:xfrm>
              <a:off x="5712916" y="1822703"/>
              <a:ext cx="5129215" cy="3709734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129215">
                      <a:extLst>
                        <a:ext uri="{9D8B030D-6E8A-4147-A177-3AD203B41FA5}">
                          <a16:colId xmlns:a16="http://schemas.microsoft.com/office/drawing/2014/main" val="3527593849"/>
                        </a:ext>
                      </a:extLst>
                    </a:gridCol>
                  </a:tblGrid>
                  <a:tr h="3709734"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 marL="114300" marR="114300" marT="0" marB="0">
                        <a:blipFill>
                          <a:blip r:embed="rId3"/>
                          <a:stretch>
                            <a:fillRect l="-119" t="-164" r="-238" b="-32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440581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矩形 2"/>
          <p:cNvSpPr/>
          <p:nvPr/>
        </p:nvSpPr>
        <p:spPr>
          <a:xfrm>
            <a:off x="1368802" y="3169738"/>
            <a:ext cx="480131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6000" kern="100" dirty="0" smtClean="0"/>
              <a:t>對角線關係</a:t>
            </a:r>
            <a:r>
              <a:rPr lang="zh-TW" altLang="en-US" sz="6000" kern="100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：</a:t>
            </a:r>
            <a:endParaRPr lang="zh-TW" altLang="en-US" sz="6000" dirty="0"/>
          </a:p>
        </p:txBody>
      </p:sp>
      <p:sp>
        <p:nvSpPr>
          <p:cNvPr id="7" name="標題 24"/>
          <p:cNvSpPr txBox="1">
            <a:spLocks/>
          </p:cNvSpPr>
          <p:nvPr/>
        </p:nvSpPr>
        <p:spPr>
          <a:xfrm>
            <a:off x="5595937" y="5521324"/>
            <a:ext cx="591978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en-US" altLang="zh-TW" sz="3600" dirty="0" smtClean="0"/>
              <a:t>(</a:t>
            </a:r>
            <a:r>
              <a:rPr lang="zh-TW" altLang="en-US" sz="3600" dirty="0" smtClean="0">
                <a:solidFill>
                  <a:srgbClr val="FF0000"/>
                </a:solidFill>
              </a:rPr>
              <a:t>紅色</a:t>
            </a:r>
            <a:r>
              <a:rPr lang="zh-TW" altLang="en-US" sz="3600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、</a:t>
            </a:r>
            <a:r>
              <a:rPr lang="zh-TW" altLang="en-US" sz="3600" dirty="0" smtClean="0">
                <a:solidFill>
                  <a:srgbClr val="00B050"/>
                </a:solidFill>
              </a:rPr>
              <a:t>綠色</a:t>
            </a:r>
            <a:r>
              <a:rPr lang="zh-TW" altLang="en-US" sz="3600" dirty="0" smtClean="0"/>
              <a:t>代表兩條對角線</a:t>
            </a:r>
            <a:r>
              <a:rPr lang="en-US" altLang="zh-TW" sz="3600" dirty="0" smtClean="0"/>
              <a:t>)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92435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標題 2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3</a:t>
            </a:r>
            <a:r>
              <a:rPr lang="zh-TW" altLang="en-US" dirty="0" smtClean="0"/>
              <a:t>：脫形換骨</a:t>
            </a:r>
            <a:r>
              <a:rPr lang="en-US" altLang="zh-TW" dirty="0" smtClean="0"/>
              <a:t>-</a:t>
            </a:r>
            <a:r>
              <a:rPr lang="zh-TW" altLang="en-US" dirty="0" smtClean="0"/>
              <a:t>整骨造形</a:t>
            </a:r>
            <a:endParaRPr lang="zh-TW" altLang="en-US" dirty="0"/>
          </a:p>
        </p:txBody>
      </p:sp>
      <p:sp>
        <p:nvSpPr>
          <p:cNvPr id="26" name="內容版面配置區 25"/>
          <p:cNvSpPr>
            <a:spLocks noGrp="1"/>
          </p:cNvSpPr>
          <p:nvPr>
            <p:ph idx="1"/>
          </p:nvPr>
        </p:nvSpPr>
        <p:spPr>
          <a:xfrm>
            <a:off x="561754" y="2275367"/>
            <a:ext cx="7341276" cy="3742661"/>
          </a:xfrm>
        </p:spPr>
        <p:txBody>
          <a:bodyPr>
            <a:noAutofit/>
          </a:bodyPr>
          <a:lstStyle/>
          <a:p>
            <a:pPr>
              <a:spcAft>
                <a:spcPts val="3000"/>
              </a:spcAft>
            </a:pPr>
            <a:r>
              <a:rPr lang="zh-TW" altLang="zh-TW" sz="4000" dirty="0"/>
              <a:t>請各組同學拆掉四邊形的</a:t>
            </a:r>
            <a:r>
              <a:rPr lang="zh-TW" altLang="zh-TW" sz="4000" dirty="0" smtClean="0"/>
              <a:t>螺絲</a:t>
            </a:r>
            <a:endParaRPr lang="en-US" altLang="zh-TW" sz="4000" dirty="0" smtClean="0"/>
          </a:p>
          <a:p>
            <a:pPr>
              <a:spcAft>
                <a:spcPts val="3000"/>
              </a:spcAft>
            </a:pPr>
            <a:r>
              <a:rPr lang="zh-TW" altLang="zh-TW" sz="4000" dirty="0" smtClean="0"/>
              <a:t>拿</a:t>
            </a:r>
            <a:r>
              <a:rPr lang="zh-TW" altLang="zh-TW" sz="4000" dirty="0"/>
              <a:t>兩支當成骨架 以螺絲鎖</a:t>
            </a:r>
            <a:r>
              <a:rPr lang="zh-TW" altLang="zh-TW" sz="4000" dirty="0" smtClean="0"/>
              <a:t>住</a:t>
            </a:r>
            <a:endParaRPr lang="en-US" altLang="zh-TW" sz="4000" dirty="0" smtClean="0"/>
          </a:p>
          <a:p>
            <a:pPr>
              <a:spcAft>
                <a:spcPts val="3000"/>
              </a:spcAft>
            </a:pPr>
            <a:r>
              <a:rPr lang="zh-TW" altLang="zh-TW" sz="4000" dirty="0" smtClean="0"/>
              <a:t>即</a:t>
            </a:r>
            <a:r>
              <a:rPr lang="zh-TW" altLang="zh-TW" sz="4000" dirty="0"/>
              <a:t>為四邊形的對角線</a:t>
            </a:r>
            <a:r>
              <a:rPr lang="zh-TW" altLang="zh-TW" sz="4000" dirty="0" smtClean="0"/>
              <a:t>。</a:t>
            </a:r>
            <a:endParaRPr lang="en-US" altLang="zh-TW" sz="4000" dirty="0" smtClean="0"/>
          </a:p>
        </p:txBody>
      </p:sp>
      <p:grpSp>
        <p:nvGrpSpPr>
          <p:cNvPr id="5" name="群組 4"/>
          <p:cNvGrpSpPr/>
          <p:nvPr/>
        </p:nvGrpSpPr>
        <p:grpSpPr>
          <a:xfrm>
            <a:off x="8845122" y="1528871"/>
            <a:ext cx="3214072" cy="5235652"/>
            <a:chOff x="2871370" y="161925"/>
            <a:chExt cx="3854824" cy="6279424"/>
          </a:xfrm>
        </p:grpSpPr>
        <p:pic>
          <p:nvPicPr>
            <p:cNvPr id="7" name="圖片 6"/>
            <p:cNvPicPr>
              <a:picLocks/>
            </p:cNvPicPr>
            <p:nvPr/>
          </p:nvPicPr>
          <p:blipFill rotWithShape="1">
            <a:blip r:embed="rId2"/>
            <a:srcRect l="9415" r="8787"/>
            <a:stretch/>
          </p:blipFill>
          <p:spPr>
            <a:xfrm>
              <a:off x="2871370" y="161925"/>
              <a:ext cx="3854824" cy="6279424"/>
            </a:xfrm>
            <a:prstGeom prst="rect">
              <a:avLst/>
            </a:prstGeom>
          </p:spPr>
        </p:pic>
        <p:pic>
          <p:nvPicPr>
            <p:cNvPr id="8" name="圖片 7"/>
            <p:cNvPicPr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1863836" y="2935845"/>
              <a:ext cx="5822185" cy="731583"/>
            </a:xfrm>
            <a:prstGeom prst="rect">
              <a:avLst/>
            </a:prstGeom>
          </p:spPr>
        </p:pic>
        <p:pic>
          <p:nvPicPr>
            <p:cNvPr id="9" name="圖片 8"/>
            <p:cNvPicPr>
              <a:picLocks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192347" y="2935844"/>
              <a:ext cx="3212870" cy="731583"/>
            </a:xfrm>
            <a:prstGeom prst="rect">
              <a:avLst/>
            </a:prstGeom>
          </p:spPr>
        </p:pic>
      </p:grpSp>
      <p:sp>
        <p:nvSpPr>
          <p:cNvPr id="6" name="橢圓 5"/>
          <p:cNvSpPr/>
          <p:nvPr/>
        </p:nvSpPr>
        <p:spPr>
          <a:xfrm>
            <a:off x="10217684" y="3912221"/>
            <a:ext cx="468948" cy="46894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9357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標題 2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3</a:t>
            </a:r>
            <a:r>
              <a:rPr lang="zh-TW" altLang="en-US" dirty="0" smtClean="0"/>
              <a:t>：脫形換骨</a:t>
            </a:r>
            <a:r>
              <a:rPr lang="en-US" altLang="zh-TW" dirty="0" smtClean="0"/>
              <a:t>-</a:t>
            </a:r>
            <a:r>
              <a:rPr lang="zh-TW" altLang="en-US" dirty="0" smtClean="0"/>
              <a:t>整骨造</a:t>
            </a:r>
            <a:r>
              <a:rPr lang="zh-TW" altLang="en-US" dirty="0"/>
              <a:t>形</a:t>
            </a:r>
          </a:p>
        </p:txBody>
      </p:sp>
      <p:sp>
        <p:nvSpPr>
          <p:cNvPr id="26" name="內容版面配置區 25"/>
          <p:cNvSpPr>
            <a:spLocks noGrp="1"/>
          </p:cNvSpPr>
          <p:nvPr>
            <p:ph idx="1"/>
          </p:nvPr>
        </p:nvSpPr>
        <p:spPr>
          <a:xfrm>
            <a:off x="561753" y="1823650"/>
            <a:ext cx="8112643" cy="4108514"/>
          </a:xfrm>
        </p:spPr>
        <p:txBody>
          <a:bodyPr>
            <a:noAutofit/>
          </a:bodyPr>
          <a:lstStyle/>
          <a:p>
            <a:pPr marL="216000">
              <a:lnSpc>
                <a:spcPct val="150000"/>
              </a:lnSpc>
              <a:spcAft>
                <a:spcPts val="600"/>
              </a:spcAft>
            </a:pPr>
            <a:r>
              <a:rPr lang="zh-TW" altLang="zh-TW" sz="4000" dirty="0" smtClean="0"/>
              <a:t>請</a:t>
            </a:r>
            <a:r>
              <a:rPr lang="zh-TW" altLang="zh-TW" sz="4000" dirty="0"/>
              <a:t>各組同學合作，</a:t>
            </a:r>
            <a:r>
              <a:rPr lang="en-US" altLang="zh-TW" sz="4000" dirty="0"/>
              <a:t/>
            </a:r>
            <a:br>
              <a:rPr lang="en-US" altLang="zh-TW" sz="4000" dirty="0"/>
            </a:br>
            <a:r>
              <a:rPr lang="zh-TW" altLang="zh-TW" sz="4000" dirty="0"/>
              <a:t>造出</a:t>
            </a:r>
            <a:r>
              <a:rPr lang="zh-TW" altLang="zh-TW" sz="4000" b="1" dirty="0">
                <a:solidFill>
                  <a:srgbClr val="C00000"/>
                </a:solidFill>
              </a:rPr>
              <a:t>五種</a:t>
            </a:r>
            <a:r>
              <a:rPr lang="zh-TW" altLang="zh-TW" sz="4000" dirty="0"/>
              <a:t>四邊形的對角線，</a:t>
            </a:r>
            <a:r>
              <a:rPr lang="en-US" altLang="zh-TW" sz="4000" dirty="0"/>
              <a:t/>
            </a:r>
            <a:br>
              <a:rPr lang="en-US" altLang="zh-TW" sz="4000" dirty="0"/>
            </a:br>
            <a:r>
              <a:rPr lang="zh-TW" altLang="zh-TW" sz="4000" dirty="0"/>
              <a:t>組好放入桌上的方格紙上，</a:t>
            </a:r>
            <a:r>
              <a:rPr lang="en-US" altLang="zh-TW" sz="4000" dirty="0"/>
              <a:t/>
            </a:r>
            <a:br>
              <a:rPr lang="en-US" altLang="zh-TW" sz="4000" dirty="0"/>
            </a:br>
            <a:r>
              <a:rPr lang="zh-TW" altLang="zh-TW" sz="4000" dirty="0"/>
              <a:t>並放上每個四邊形的</a:t>
            </a:r>
            <a:r>
              <a:rPr lang="zh-TW" altLang="zh-TW" sz="4000" b="1" dirty="0">
                <a:solidFill>
                  <a:srgbClr val="C00000"/>
                </a:solidFill>
              </a:rPr>
              <a:t>名稱</a:t>
            </a:r>
            <a:r>
              <a:rPr lang="zh-TW" altLang="zh-TW" sz="4000" dirty="0" smtClean="0"/>
              <a:t>。</a:t>
            </a:r>
            <a:endParaRPr lang="en-US" altLang="zh-TW" sz="4000" dirty="0"/>
          </a:p>
        </p:txBody>
      </p:sp>
      <p:grpSp>
        <p:nvGrpSpPr>
          <p:cNvPr id="3" name="群組 2"/>
          <p:cNvGrpSpPr/>
          <p:nvPr/>
        </p:nvGrpSpPr>
        <p:grpSpPr>
          <a:xfrm>
            <a:off x="8845122" y="1528871"/>
            <a:ext cx="3214072" cy="5235652"/>
            <a:chOff x="8845122" y="1528871"/>
            <a:chExt cx="3214072" cy="5235652"/>
          </a:xfrm>
        </p:grpSpPr>
        <p:grpSp>
          <p:nvGrpSpPr>
            <p:cNvPr id="10" name="群組 9"/>
            <p:cNvGrpSpPr/>
            <p:nvPr/>
          </p:nvGrpSpPr>
          <p:grpSpPr>
            <a:xfrm>
              <a:off x="8845122" y="1528871"/>
              <a:ext cx="3214072" cy="5235652"/>
              <a:chOff x="2871370" y="161925"/>
              <a:chExt cx="3854824" cy="6279424"/>
            </a:xfrm>
          </p:grpSpPr>
          <p:pic>
            <p:nvPicPr>
              <p:cNvPr id="11" name="圖片 10"/>
              <p:cNvPicPr>
                <a:picLocks/>
              </p:cNvPicPr>
              <p:nvPr/>
            </p:nvPicPr>
            <p:blipFill rotWithShape="1">
              <a:blip r:embed="rId2"/>
              <a:srcRect l="9415" r="8787"/>
              <a:stretch/>
            </p:blipFill>
            <p:spPr>
              <a:xfrm>
                <a:off x="2871370" y="161925"/>
                <a:ext cx="3854824" cy="6279424"/>
              </a:xfrm>
              <a:prstGeom prst="rect">
                <a:avLst/>
              </a:prstGeom>
            </p:spPr>
          </p:pic>
          <p:pic>
            <p:nvPicPr>
              <p:cNvPr id="12" name="圖片 11"/>
              <p:cNvPicPr>
                <a:picLocks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6200000">
                <a:off x="1863836" y="2935845"/>
                <a:ext cx="5822185" cy="731583"/>
              </a:xfrm>
              <a:prstGeom prst="rect">
                <a:avLst/>
              </a:prstGeom>
            </p:spPr>
          </p:pic>
          <p:pic>
            <p:nvPicPr>
              <p:cNvPr id="13" name="圖片 12"/>
              <p:cNvPicPr>
                <a:picLocks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192347" y="2935844"/>
                <a:ext cx="3212870" cy="731583"/>
              </a:xfrm>
              <a:prstGeom prst="rect">
                <a:avLst/>
              </a:prstGeom>
            </p:spPr>
          </p:pic>
        </p:grpSp>
        <p:sp>
          <p:nvSpPr>
            <p:cNvPr id="14" name="橢圓 13"/>
            <p:cNvSpPr/>
            <p:nvPr/>
          </p:nvSpPr>
          <p:spPr>
            <a:xfrm>
              <a:off x="10217684" y="3912221"/>
              <a:ext cx="468948" cy="46894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10947762" y="5785075"/>
            <a:ext cx="1111432" cy="647528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菱形</a:t>
            </a:r>
          </a:p>
        </p:txBody>
      </p:sp>
    </p:spTree>
    <p:extLst>
      <p:ext uri="{BB962C8B-B14F-4D97-AF65-F5344CB8AC3E}">
        <p14:creationId xmlns:p14="http://schemas.microsoft.com/office/powerpoint/2010/main" val="311755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標題 2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3</a:t>
            </a:r>
            <a:r>
              <a:rPr lang="zh-TW" altLang="en-US" dirty="0" smtClean="0"/>
              <a:t>：脫形換骨</a:t>
            </a:r>
            <a:r>
              <a:rPr lang="en-US" altLang="zh-TW" dirty="0" smtClean="0"/>
              <a:t>-</a:t>
            </a:r>
            <a:r>
              <a:rPr lang="zh-TW" altLang="en-US" dirty="0" smtClean="0"/>
              <a:t>整骨造</a:t>
            </a:r>
            <a:r>
              <a:rPr lang="zh-TW" altLang="en-US" dirty="0"/>
              <a:t>形</a:t>
            </a:r>
          </a:p>
        </p:txBody>
      </p:sp>
      <p:sp>
        <p:nvSpPr>
          <p:cNvPr id="26" name="內容版面配置區 25"/>
          <p:cNvSpPr>
            <a:spLocks noGrp="1"/>
          </p:cNvSpPr>
          <p:nvPr>
            <p:ph idx="1"/>
          </p:nvPr>
        </p:nvSpPr>
        <p:spPr>
          <a:xfrm>
            <a:off x="561753" y="1823650"/>
            <a:ext cx="8369975" cy="4397536"/>
          </a:xfrm>
        </p:spPr>
        <p:txBody>
          <a:bodyPr>
            <a:noAutofit/>
          </a:bodyPr>
          <a:lstStyle/>
          <a:p>
            <a:pPr marL="216000">
              <a:lnSpc>
                <a:spcPct val="150000"/>
              </a:lnSpc>
              <a:spcAft>
                <a:spcPts val="600"/>
              </a:spcAft>
            </a:pPr>
            <a:r>
              <a:rPr lang="zh-TW" altLang="en-US" sz="4000" dirty="0"/>
              <a:t>完成後，請各組派兩位</a:t>
            </a:r>
            <a:r>
              <a:rPr lang="zh-TW" altLang="en-US" sz="4000" dirty="0" smtClean="0"/>
              <a:t>同學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4000" dirty="0" smtClean="0"/>
              <a:t>去</a:t>
            </a:r>
            <a:r>
              <a:rPr lang="zh-TW" altLang="en-US" sz="4000" dirty="0"/>
              <a:t>其他組偵錯</a:t>
            </a:r>
            <a:r>
              <a:rPr lang="zh-TW" altLang="en-US" sz="4000" dirty="0" smtClean="0"/>
              <a:t>，發現到</a:t>
            </a:r>
            <a:r>
              <a:rPr lang="zh-TW" altLang="en-US" sz="4000" dirty="0"/>
              <a:t>一個得</a:t>
            </a:r>
            <a:r>
              <a:rPr lang="en-US" altLang="zh-TW" sz="4000" dirty="0"/>
              <a:t>2</a:t>
            </a:r>
            <a:r>
              <a:rPr lang="zh-TW" altLang="en-US" sz="4000" dirty="0" smtClean="0"/>
              <a:t>分。 </a:t>
            </a:r>
            <a:endParaRPr lang="zh-TW" altLang="en-US" sz="4000" dirty="0"/>
          </a:p>
          <a:p>
            <a:pPr marL="216000">
              <a:lnSpc>
                <a:spcPct val="150000"/>
              </a:lnSpc>
              <a:spcAft>
                <a:spcPts val="600"/>
              </a:spcAft>
            </a:pPr>
            <a:r>
              <a:rPr lang="zh-TW" altLang="en-US" sz="4000" dirty="0" smtClean="0"/>
              <a:t>回到座位後</a:t>
            </a:r>
            <a:r>
              <a:rPr lang="zh-TW" altLang="en-US" sz="4000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，</a:t>
            </a:r>
            <a:r>
              <a:rPr lang="en-US" altLang="zh-TW" sz="4000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/>
            </a:r>
            <a:br>
              <a:rPr lang="en-US" altLang="zh-TW" sz="4000" dirty="0" smtClean="0">
                <a:latin typeface="細明體" panose="02020509000000000000" pitchFamily="49" charset="-120"/>
                <a:ea typeface="細明體" panose="02020509000000000000" pitchFamily="49" charset="-120"/>
              </a:rPr>
            </a:br>
            <a:r>
              <a:rPr lang="zh-TW" altLang="en-US" sz="4000" dirty="0" smtClean="0"/>
              <a:t>再把缺少</a:t>
            </a:r>
            <a:r>
              <a:rPr lang="zh-TW" altLang="en-US" sz="4000" dirty="0"/>
              <a:t>的四邊形補齊。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en-US" altLang="zh-TW" sz="4000" dirty="0" smtClean="0"/>
          </a:p>
        </p:txBody>
      </p:sp>
      <p:grpSp>
        <p:nvGrpSpPr>
          <p:cNvPr id="10" name="群組 9"/>
          <p:cNvGrpSpPr/>
          <p:nvPr/>
        </p:nvGrpSpPr>
        <p:grpSpPr>
          <a:xfrm>
            <a:off x="8845122" y="1528871"/>
            <a:ext cx="3214072" cy="5235652"/>
            <a:chOff x="8845122" y="1528871"/>
            <a:chExt cx="3214072" cy="5235652"/>
          </a:xfrm>
        </p:grpSpPr>
        <p:grpSp>
          <p:nvGrpSpPr>
            <p:cNvPr id="11" name="群組 10"/>
            <p:cNvGrpSpPr/>
            <p:nvPr/>
          </p:nvGrpSpPr>
          <p:grpSpPr>
            <a:xfrm>
              <a:off x="8845122" y="1528871"/>
              <a:ext cx="3214072" cy="5235652"/>
              <a:chOff x="2871370" y="161925"/>
              <a:chExt cx="3854824" cy="6279424"/>
            </a:xfrm>
          </p:grpSpPr>
          <p:pic>
            <p:nvPicPr>
              <p:cNvPr id="13" name="圖片 12"/>
              <p:cNvPicPr>
                <a:picLocks/>
              </p:cNvPicPr>
              <p:nvPr/>
            </p:nvPicPr>
            <p:blipFill rotWithShape="1">
              <a:blip r:embed="rId2"/>
              <a:srcRect l="9415" r="8787"/>
              <a:stretch/>
            </p:blipFill>
            <p:spPr>
              <a:xfrm>
                <a:off x="2871370" y="161925"/>
                <a:ext cx="3854824" cy="6279424"/>
              </a:xfrm>
              <a:prstGeom prst="rect">
                <a:avLst/>
              </a:prstGeom>
            </p:spPr>
          </p:pic>
          <p:pic>
            <p:nvPicPr>
              <p:cNvPr id="14" name="圖片 13"/>
              <p:cNvPicPr>
                <a:picLocks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6200000">
                <a:off x="1863836" y="2935845"/>
                <a:ext cx="5822185" cy="731583"/>
              </a:xfrm>
              <a:prstGeom prst="rect">
                <a:avLst/>
              </a:prstGeom>
            </p:spPr>
          </p:pic>
          <p:pic>
            <p:nvPicPr>
              <p:cNvPr id="15" name="圖片 14"/>
              <p:cNvPicPr>
                <a:picLocks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192347" y="2935844"/>
                <a:ext cx="3212870" cy="731583"/>
              </a:xfrm>
              <a:prstGeom prst="rect">
                <a:avLst/>
              </a:prstGeom>
            </p:spPr>
          </p:pic>
        </p:grpSp>
        <p:sp>
          <p:nvSpPr>
            <p:cNvPr id="12" name="橢圓 11"/>
            <p:cNvSpPr/>
            <p:nvPr/>
          </p:nvSpPr>
          <p:spPr>
            <a:xfrm>
              <a:off x="10217684" y="3912221"/>
              <a:ext cx="468948" cy="46894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10947762" y="5785075"/>
            <a:ext cx="1111432" cy="647528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菱形</a:t>
            </a:r>
          </a:p>
        </p:txBody>
      </p:sp>
    </p:spTree>
    <p:extLst>
      <p:ext uri="{BB962C8B-B14F-4D97-AF65-F5344CB8AC3E}">
        <p14:creationId xmlns:p14="http://schemas.microsoft.com/office/powerpoint/2010/main" val="37061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標題 24"/>
          <p:cNvSpPr>
            <a:spLocks noGrp="1"/>
          </p:cNvSpPr>
          <p:nvPr>
            <p:ph type="title"/>
          </p:nvPr>
        </p:nvSpPr>
        <p:spPr>
          <a:xfrm>
            <a:off x="942834" y="121263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3</a:t>
            </a:r>
            <a:r>
              <a:rPr lang="zh-TW" altLang="en-US" dirty="0" smtClean="0"/>
              <a:t>：脫胎換骨</a:t>
            </a:r>
            <a:r>
              <a:rPr lang="en-US" altLang="zh-TW" dirty="0" smtClean="0"/>
              <a:t>-</a:t>
            </a:r>
            <a:r>
              <a:rPr lang="zh-TW" altLang="en-US" dirty="0" smtClean="0"/>
              <a:t>說明學習單</a:t>
            </a:r>
            <a:endParaRPr lang="zh-TW" altLang="en-US" dirty="0"/>
          </a:p>
        </p:txBody>
      </p:sp>
      <p:pic>
        <p:nvPicPr>
          <p:cNvPr id="6" name="內容版面配置區 3"/>
          <p:cNvPicPr>
            <a:picLocks noChangeAspect="1"/>
          </p:cNvPicPr>
          <p:nvPr/>
        </p:nvPicPr>
        <p:blipFill rotWithShape="1">
          <a:blip r:embed="rId3"/>
          <a:srcRect b="67466"/>
          <a:stretch/>
        </p:blipFill>
        <p:spPr>
          <a:xfrm>
            <a:off x="407269" y="1211809"/>
            <a:ext cx="10900150" cy="5040469"/>
          </a:xfrm>
          <a:prstGeom prst="rect">
            <a:avLst/>
          </a:prstGeom>
          <a:solidFill>
            <a:schemeClr val="bg1">
              <a:alpha val="31000"/>
            </a:schemeClr>
          </a:solidFill>
        </p:spPr>
      </p:pic>
      <p:sp>
        <p:nvSpPr>
          <p:cNvPr id="2" name="文字方塊 1"/>
          <p:cNvSpPr txBox="1"/>
          <p:nvPr/>
        </p:nvSpPr>
        <p:spPr>
          <a:xfrm>
            <a:off x="3318616" y="3820232"/>
            <a:ext cx="1107996" cy="646331"/>
          </a:xfrm>
          <a:prstGeom prst="rect">
            <a:avLst/>
          </a:prstGeom>
          <a:solidFill>
            <a:srgbClr val="4987BF">
              <a:alpha val="26000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sz="36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垂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</a:t>
            </a:r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 rotWithShape="1">
          <a:blip r:embed="rId4"/>
          <a:srcRect l="6008" t="36349" r="40210" b="36000"/>
          <a:stretch/>
        </p:blipFill>
        <p:spPr>
          <a:xfrm>
            <a:off x="5063282" y="2627477"/>
            <a:ext cx="1772819" cy="1330730"/>
          </a:xfrm>
          <a:prstGeom prst="rect">
            <a:avLst/>
          </a:prstGeom>
        </p:spPr>
      </p:pic>
      <p:sp>
        <p:nvSpPr>
          <p:cNvPr id="20" name="文字方塊 19"/>
          <p:cNvSpPr txBox="1"/>
          <p:nvPr/>
        </p:nvSpPr>
        <p:spPr>
          <a:xfrm>
            <a:off x="1460623" y="2220352"/>
            <a:ext cx="774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4" name="圖片 23"/>
          <p:cNvPicPr>
            <a:picLocks noChangeAspect="1"/>
          </p:cNvPicPr>
          <p:nvPr/>
        </p:nvPicPr>
        <p:blipFill rotWithShape="1">
          <a:blip r:embed="rId4"/>
          <a:srcRect l="23948" t="67488" r="35324" b="253"/>
          <a:stretch/>
        </p:blipFill>
        <p:spPr>
          <a:xfrm>
            <a:off x="9391461" y="2514233"/>
            <a:ext cx="1063256" cy="1339702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 rotWithShape="1">
          <a:blip r:embed="rId4"/>
          <a:srcRect t="921" b="67748"/>
          <a:stretch/>
        </p:blipFill>
        <p:spPr>
          <a:xfrm>
            <a:off x="861191" y="2873006"/>
            <a:ext cx="2177385" cy="1085201"/>
          </a:xfrm>
          <a:prstGeom prst="rect">
            <a:avLst/>
          </a:prstGeom>
        </p:spPr>
      </p:pic>
      <p:pic>
        <p:nvPicPr>
          <p:cNvPr id="19" name="圖片 18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945622" y="4143398"/>
            <a:ext cx="902286" cy="859611"/>
          </a:xfrm>
          <a:prstGeom prst="rect">
            <a:avLst/>
          </a:prstGeom>
        </p:spPr>
      </p:pic>
      <p:pic>
        <p:nvPicPr>
          <p:cNvPr id="28" name="圖片 27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945622" y="4525031"/>
            <a:ext cx="902286" cy="859611"/>
          </a:xfrm>
          <a:prstGeom prst="rect">
            <a:avLst/>
          </a:prstGeom>
        </p:spPr>
      </p:pic>
      <p:pic>
        <p:nvPicPr>
          <p:cNvPr id="29" name="圖片 28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4871010" y="4148680"/>
            <a:ext cx="902286" cy="859611"/>
          </a:xfrm>
          <a:prstGeom prst="rect">
            <a:avLst/>
          </a:prstGeom>
        </p:spPr>
      </p:pic>
      <p:pic>
        <p:nvPicPr>
          <p:cNvPr id="30" name="圖片 29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4871010" y="4525031"/>
            <a:ext cx="902286" cy="859611"/>
          </a:xfrm>
          <a:prstGeom prst="rect">
            <a:avLst/>
          </a:prstGeom>
        </p:spPr>
      </p:pic>
      <p:pic>
        <p:nvPicPr>
          <p:cNvPr id="31" name="圖片 30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4871010" y="4901382"/>
            <a:ext cx="902286" cy="859611"/>
          </a:xfrm>
          <a:prstGeom prst="rect">
            <a:avLst/>
          </a:prstGeom>
        </p:spPr>
      </p:pic>
      <p:pic>
        <p:nvPicPr>
          <p:cNvPr id="33" name="圖片 32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8822527" y="4148680"/>
            <a:ext cx="902286" cy="859611"/>
          </a:xfrm>
          <a:prstGeom prst="rect">
            <a:avLst/>
          </a:prstGeom>
        </p:spPr>
      </p:pic>
      <p:pic>
        <p:nvPicPr>
          <p:cNvPr id="34" name="圖片 33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8822527" y="4525031"/>
            <a:ext cx="902286" cy="859611"/>
          </a:xfrm>
          <a:prstGeom prst="rect">
            <a:avLst/>
          </a:prstGeom>
        </p:spPr>
      </p:pic>
      <p:pic>
        <p:nvPicPr>
          <p:cNvPr id="35" name="圖片 34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8822527" y="4901382"/>
            <a:ext cx="902286" cy="859611"/>
          </a:xfrm>
          <a:prstGeom prst="rect">
            <a:avLst/>
          </a:prstGeom>
        </p:spPr>
      </p:pic>
      <p:pic>
        <p:nvPicPr>
          <p:cNvPr id="36" name="圖片 35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8822527" y="5277733"/>
            <a:ext cx="902286" cy="859611"/>
          </a:xfrm>
          <a:prstGeom prst="rect">
            <a:avLst/>
          </a:prstGeom>
        </p:spPr>
      </p:pic>
      <p:sp>
        <p:nvSpPr>
          <p:cNvPr id="37" name="文字方塊 36"/>
          <p:cNvSpPr txBox="1"/>
          <p:nvPr/>
        </p:nvSpPr>
        <p:spPr>
          <a:xfrm>
            <a:off x="7313489" y="3853935"/>
            <a:ext cx="1107996" cy="646331"/>
          </a:xfrm>
          <a:prstGeom prst="rect">
            <a:avLst/>
          </a:prstGeom>
          <a:solidFill>
            <a:srgbClr val="4987BF">
              <a:alpha val="26000"/>
            </a:srgbClr>
          </a:solidFill>
        </p:spPr>
        <p:txBody>
          <a:bodyPr wrap="none" rtlCol="0">
            <a:spAutoFit/>
          </a:bodyPr>
          <a:lstStyle/>
          <a:p>
            <a:r>
              <a:rPr lang="zh-TW" altLang="en-US" sz="36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</a:t>
            </a:r>
          </a:p>
        </p:txBody>
      </p:sp>
      <p:sp>
        <p:nvSpPr>
          <p:cNvPr id="21" name="內容版面配置區 2"/>
          <p:cNvSpPr txBox="1">
            <a:spLocks/>
          </p:cNvSpPr>
          <p:nvPr/>
        </p:nvSpPr>
        <p:spPr>
          <a:xfrm>
            <a:off x="1847908" y="6291805"/>
            <a:ext cx="8606809" cy="8498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</a:rPr>
              <a:t>請同學示範平行四邊形連續完成變形</a:t>
            </a:r>
            <a:r>
              <a:rPr lang="en-US" altLang="zh-TW" b="1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  <a:endParaRPr lang="zh-TW" altLang="en-US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zh-TW" alt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467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/>
          <p:cNvSpPr/>
          <p:nvPr/>
        </p:nvSpPr>
        <p:spPr>
          <a:xfrm>
            <a:off x="6346967" y="3768347"/>
            <a:ext cx="204595" cy="204595"/>
          </a:xfrm>
          <a:prstGeom prst="rect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9" name="群組 28"/>
          <p:cNvGrpSpPr>
            <a:grpSpLocks/>
          </p:cNvGrpSpPr>
          <p:nvPr>
            <p:custDataLst>
              <p:tags r:id="rId1"/>
            </p:custDataLst>
          </p:nvPr>
        </p:nvGrpSpPr>
        <p:grpSpPr>
          <a:xfrm>
            <a:off x="605562" y="3128183"/>
            <a:ext cx="3669711" cy="1689521"/>
            <a:chOff x="605562" y="2398028"/>
            <a:chExt cx="3669711" cy="1689521"/>
          </a:xfrm>
        </p:grpSpPr>
        <p:cxnSp>
          <p:nvCxnSpPr>
            <p:cNvPr id="30" name="直線接點 29"/>
            <p:cNvCxnSpPr/>
            <p:nvPr/>
          </p:nvCxnSpPr>
          <p:spPr>
            <a:xfrm>
              <a:off x="1217180" y="2398028"/>
              <a:ext cx="2446475" cy="1689521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線接點 30"/>
            <p:cNvCxnSpPr/>
            <p:nvPr/>
          </p:nvCxnSpPr>
          <p:spPr>
            <a:xfrm flipV="1">
              <a:off x="605562" y="2398028"/>
              <a:ext cx="3669711" cy="1689521"/>
            </a:xfrm>
            <a:prstGeom prst="line">
              <a:avLst/>
            </a:pr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橢圓 31"/>
            <p:cNvSpPr/>
            <p:nvPr>
              <p:custDataLst>
                <p:tags r:id="rId15"/>
              </p:custDataLst>
            </p:nvPr>
          </p:nvSpPr>
          <p:spPr>
            <a:xfrm>
              <a:off x="2360410" y="3162781"/>
              <a:ext cx="160014" cy="16001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33" name="直線接點 32"/>
            <p:cNvCxnSpPr/>
            <p:nvPr/>
          </p:nvCxnSpPr>
          <p:spPr>
            <a:xfrm>
              <a:off x="3091543" y="2837299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線接點 33"/>
            <p:cNvCxnSpPr/>
            <p:nvPr/>
          </p:nvCxnSpPr>
          <p:spPr>
            <a:xfrm>
              <a:off x="3151128" y="2814382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線接點 34"/>
            <p:cNvCxnSpPr/>
            <p:nvPr/>
          </p:nvCxnSpPr>
          <p:spPr>
            <a:xfrm>
              <a:off x="1462123" y="3577527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接點 35"/>
            <p:cNvCxnSpPr/>
            <p:nvPr/>
          </p:nvCxnSpPr>
          <p:spPr>
            <a:xfrm>
              <a:off x="1521708" y="3554610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橢圓 36"/>
            <p:cNvSpPr/>
            <p:nvPr/>
          </p:nvSpPr>
          <p:spPr>
            <a:xfrm>
              <a:off x="1794425" y="2770701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橢圓 37"/>
            <p:cNvSpPr/>
            <p:nvPr/>
          </p:nvSpPr>
          <p:spPr>
            <a:xfrm>
              <a:off x="2983832" y="3593432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" name="手繪多邊形 2"/>
          <p:cNvSpPr/>
          <p:nvPr>
            <p:custDataLst>
              <p:tags r:id="rId2"/>
            </p:custDataLst>
          </p:nvPr>
        </p:nvSpPr>
        <p:spPr>
          <a:xfrm>
            <a:off x="605562" y="3128183"/>
            <a:ext cx="3669711" cy="1689521"/>
          </a:xfrm>
          <a:custGeom>
            <a:avLst/>
            <a:gdLst>
              <a:gd name="connsiteX0" fmla="*/ 611618 w 3669711"/>
              <a:gd name="connsiteY0" fmla="*/ 0 h 1689521"/>
              <a:gd name="connsiteX1" fmla="*/ 0 w 3669711"/>
              <a:gd name="connsiteY1" fmla="*/ 1689521 h 1689521"/>
              <a:gd name="connsiteX2" fmla="*/ 3058093 w 3669711"/>
              <a:gd name="connsiteY2" fmla="*/ 1689521 h 1689521"/>
              <a:gd name="connsiteX3" fmla="*/ 3669711 w 3669711"/>
              <a:gd name="connsiteY3" fmla="*/ 0 h 1689521"/>
              <a:gd name="connsiteX4" fmla="*/ 611618 w 3669711"/>
              <a:gd name="connsiteY4" fmla="*/ 0 h 1689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69711" h="1689521">
                <a:moveTo>
                  <a:pt x="611618" y="0"/>
                </a:moveTo>
                <a:lnTo>
                  <a:pt x="0" y="1689521"/>
                </a:lnTo>
                <a:lnTo>
                  <a:pt x="3058093" y="1689521"/>
                </a:lnTo>
                <a:lnTo>
                  <a:pt x="3669711" y="0"/>
                </a:lnTo>
                <a:lnTo>
                  <a:pt x="611618" y="0"/>
                </a:lnTo>
                <a:close/>
              </a:path>
            </a:pathLst>
          </a:custGeom>
          <a:noFill/>
          <a:ln w="28575" cap="flat" cmpd="sng" algn="ctr">
            <a:solidFill>
              <a:schemeClr val="tx1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群組 4"/>
          <p:cNvGrpSpPr/>
          <p:nvPr>
            <p:custDataLst>
              <p:tags r:id="rId3"/>
            </p:custDataLst>
          </p:nvPr>
        </p:nvGrpSpPr>
        <p:grpSpPr>
          <a:xfrm>
            <a:off x="605562" y="3128183"/>
            <a:ext cx="3669711" cy="1689521"/>
            <a:chOff x="605562" y="2398028"/>
            <a:chExt cx="3669711" cy="1689521"/>
          </a:xfrm>
        </p:grpSpPr>
        <p:cxnSp>
          <p:nvCxnSpPr>
            <p:cNvPr id="8" name="直線接點 7"/>
            <p:cNvCxnSpPr/>
            <p:nvPr/>
          </p:nvCxnSpPr>
          <p:spPr>
            <a:xfrm>
              <a:off x="1217180" y="2398028"/>
              <a:ext cx="2446475" cy="1689521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接點 8"/>
            <p:cNvCxnSpPr/>
            <p:nvPr/>
          </p:nvCxnSpPr>
          <p:spPr>
            <a:xfrm flipV="1">
              <a:off x="605562" y="2398028"/>
              <a:ext cx="3669711" cy="1689521"/>
            </a:xfrm>
            <a:prstGeom prst="line">
              <a:avLst/>
            </a:pr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橢圓 1"/>
            <p:cNvSpPr/>
            <p:nvPr>
              <p:custDataLst>
                <p:tags r:id="rId14"/>
              </p:custDataLst>
            </p:nvPr>
          </p:nvSpPr>
          <p:spPr>
            <a:xfrm>
              <a:off x="2360410" y="3162781"/>
              <a:ext cx="160014" cy="16001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0" name="直線接點 9"/>
            <p:cNvCxnSpPr/>
            <p:nvPr/>
          </p:nvCxnSpPr>
          <p:spPr>
            <a:xfrm>
              <a:off x="3091543" y="2837299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接點 10"/>
            <p:cNvCxnSpPr/>
            <p:nvPr/>
          </p:nvCxnSpPr>
          <p:spPr>
            <a:xfrm>
              <a:off x="3151128" y="2814382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>
              <a:off x="1462123" y="3577527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>
              <a:off x="1521708" y="3554610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橢圓 14"/>
            <p:cNvSpPr/>
            <p:nvPr/>
          </p:nvSpPr>
          <p:spPr>
            <a:xfrm>
              <a:off x="1794425" y="2770701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>
              <a:off x="2983832" y="3593432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18" name="直線接點 17"/>
          <p:cNvCxnSpPr/>
          <p:nvPr/>
        </p:nvCxnSpPr>
        <p:spPr>
          <a:xfrm rot="19519361">
            <a:off x="5129302" y="3128182"/>
            <a:ext cx="2446475" cy="168952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橢圓 24"/>
          <p:cNvSpPr/>
          <p:nvPr/>
        </p:nvSpPr>
        <p:spPr>
          <a:xfrm rot="19519361">
            <a:off x="5585881" y="3888946"/>
            <a:ext cx="169588" cy="169588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橢圓 25"/>
          <p:cNvSpPr/>
          <p:nvPr/>
        </p:nvSpPr>
        <p:spPr>
          <a:xfrm rot="19519361">
            <a:off x="7032109" y="3888817"/>
            <a:ext cx="169588" cy="169588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8" name="群組 27"/>
          <p:cNvGrpSpPr/>
          <p:nvPr>
            <p:custDataLst>
              <p:tags r:id="rId4"/>
            </p:custDataLst>
          </p:nvPr>
        </p:nvGrpSpPr>
        <p:grpSpPr>
          <a:xfrm>
            <a:off x="4517683" y="2138086"/>
            <a:ext cx="3669712" cy="3669712"/>
            <a:chOff x="4517683" y="1407931"/>
            <a:chExt cx="3669712" cy="3669712"/>
          </a:xfrm>
        </p:grpSpPr>
        <p:grpSp>
          <p:nvGrpSpPr>
            <p:cNvPr id="6" name="群組 5"/>
            <p:cNvGrpSpPr/>
            <p:nvPr/>
          </p:nvGrpSpPr>
          <p:grpSpPr>
            <a:xfrm>
              <a:off x="4517684" y="2398027"/>
              <a:ext cx="3669711" cy="1760871"/>
              <a:chOff x="4517684" y="2398027"/>
              <a:chExt cx="3669711" cy="1760871"/>
            </a:xfrm>
          </p:grpSpPr>
          <p:cxnSp>
            <p:nvCxnSpPr>
              <p:cNvPr id="19" name="直線接點 18"/>
              <p:cNvCxnSpPr/>
              <p:nvPr/>
            </p:nvCxnSpPr>
            <p:spPr>
              <a:xfrm rot="19519361" flipV="1">
                <a:off x="4517684" y="2398027"/>
                <a:ext cx="3669711" cy="1689521"/>
              </a:xfrm>
              <a:prstGeom prst="line">
                <a:avLst/>
              </a:prstGeom>
              <a:ln w="5715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線接點 20"/>
              <p:cNvCxnSpPr/>
              <p:nvPr/>
            </p:nvCxnSpPr>
            <p:spPr>
              <a:xfrm rot="19519361">
                <a:off x="6683597" y="2485726"/>
                <a:ext cx="143907" cy="13736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線接點 21"/>
              <p:cNvCxnSpPr/>
              <p:nvPr/>
            </p:nvCxnSpPr>
            <p:spPr>
              <a:xfrm rot="19519361">
                <a:off x="6719559" y="2432979"/>
                <a:ext cx="143907" cy="13736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線接點 22"/>
              <p:cNvCxnSpPr/>
              <p:nvPr/>
            </p:nvCxnSpPr>
            <p:spPr>
              <a:xfrm rot="19519361">
                <a:off x="5764767" y="4021532"/>
                <a:ext cx="143907" cy="13736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線接點 23"/>
              <p:cNvCxnSpPr/>
              <p:nvPr/>
            </p:nvCxnSpPr>
            <p:spPr>
              <a:xfrm rot="19519361">
                <a:off x="5800729" y="3968785"/>
                <a:ext cx="143907" cy="13736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橢圓 26"/>
            <p:cNvSpPr/>
            <p:nvPr>
              <p:custDataLst>
                <p:tags r:id="rId13"/>
              </p:custDataLst>
            </p:nvPr>
          </p:nvSpPr>
          <p:spPr>
            <a:xfrm>
              <a:off x="4517683" y="1407931"/>
              <a:ext cx="3669712" cy="3669712"/>
            </a:xfrm>
            <a:prstGeom prst="ellipse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0" name="橢圓 19"/>
          <p:cNvSpPr/>
          <p:nvPr>
            <p:custDataLst>
              <p:tags r:id="rId5"/>
            </p:custDataLst>
          </p:nvPr>
        </p:nvSpPr>
        <p:spPr>
          <a:xfrm rot="19519361">
            <a:off x="6272532" y="3892935"/>
            <a:ext cx="160014" cy="16001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文字方塊 38"/>
          <p:cNvSpPr txBox="1"/>
          <p:nvPr/>
        </p:nvSpPr>
        <p:spPr>
          <a:xfrm>
            <a:off x="1584106" y="701728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平行四邊形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5781767" y="69433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手繪多邊形 42"/>
          <p:cNvSpPr/>
          <p:nvPr>
            <p:custDataLst>
              <p:tags r:id="rId6"/>
            </p:custDataLst>
          </p:nvPr>
        </p:nvSpPr>
        <p:spPr>
          <a:xfrm>
            <a:off x="4865956" y="1953074"/>
            <a:ext cx="2973166" cy="4039736"/>
          </a:xfrm>
          <a:custGeom>
            <a:avLst/>
            <a:gdLst>
              <a:gd name="connsiteX0" fmla="*/ 1507791 w 2973166"/>
              <a:gd name="connsiteY0" fmla="*/ 0 h 4039736"/>
              <a:gd name="connsiteX1" fmla="*/ 0 w 2973166"/>
              <a:gd name="connsiteY1" fmla="*/ 2021129 h 4039736"/>
              <a:gd name="connsiteX2" fmla="*/ 1465378 w 2973166"/>
              <a:gd name="connsiteY2" fmla="*/ 4039736 h 4039736"/>
              <a:gd name="connsiteX3" fmla="*/ 2973166 w 2973166"/>
              <a:gd name="connsiteY3" fmla="*/ 2018607 h 4039736"/>
              <a:gd name="connsiteX4" fmla="*/ 1507791 w 2973166"/>
              <a:gd name="connsiteY4" fmla="*/ 0 h 4039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3166" h="4039736">
                <a:moveTo>
                  <a:pt x="1507791" y="0"/>
                </a:moveTo>
                <a:lnTo>
                  <a:pt x="0" y="2021129"/>
                </a:lnTo>
                <a:lnTo>
                  <a:pt x="1465378" y="4039736"/>
                </a:lnTo>
                <a:lnTo>
                  <a:pt x="2973166" y="2018607"/>
                </a:lnTo>
                <a:lnTo>
                  <a:pt x="1507791" y="0"/>
                </a:lnTo>
                <a:close/>
              </a:path>
            </a:pathLst>
          </a:custGeom>
          <a:noFill/>
          <a:ln w="28575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4" name="群組 43"/>
          <p:cNvGrpSpPr/>
          <p:nvPr>
            <p:custDataLst>
              <p:tags r:id="rId7"/>
            </p:custDataLst>
          </p:nvPr>
        </p:nvGrpSpPr>
        <p:grpSpPr>
          <a:xfrm>
            <a:off x="4517683" y="2138086"/>
            <a:ext cx="3669712" cy="3669712"/>
            <a:chOff x="4517683" y="2138086"/>
            <a:chExt cx="3669712" cy="3669712"/>
          </a:xfrm>
        </p:grpSpPr>
        <p:sp>
          <p:nvSpPr>
            <p:cNvPr id="45" name="矩形 44"/>
            <p:cNvSpPr/>
            <p:nvPr/>
          </p:nvSpPr>
          <p:spPr>
            <a:xfrm>
              <a:off x="6346967" y="3768347"/>
              <a:ext cx="204595" cy="204595"/>
            </a:xfrm>
            <a:prstGeom prst="rect">
              <a:avLst/>
            </a:prstGeom>
            <a:noFill/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46" name="直線接點 45"/>
            <p:cNvCxnSpPr/>
            <p:nvPr/>
          </p:nvCxnSpPr>
          <p:spPr>
            <a:xfrm rot="19519361">
              <a:off x="5129302" y="3128182"/>
              <a:ext cx="2446475" cy="1689521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橢圓 46"/>
            <p:cNvSpPr/>
            <p:nvPr/>
          </p:nvSpPr>
          <p:spPr>
            <a:xfrm rot="19519361">
              <a:off x="5585881" y="3888946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" name="橢圓 47"/>
            <p:cNvSpPr/>
            <p:nvPr/>
          </p:nvSpPr>
          <p:spPr>
            <a:xfrm rot="19519361">
              <a:off x="7032109" y="3888817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9" name="群組 48"/>
            <p:cNvGrpSpPr/>
            <p:nvPr>
              <p:custDataLst>
                <p:tags r:id="rId10"/>
              </p:custDataLst>
            </p:nvPr>
          </p:nvGrpSpPr>
          <p:grpSpPr>
            <a:xfrm rot="-1800000">
              <a:off x="4517683" y="2138086"/>
              <a:ext cx="3669712" cy="3669712"/>
              <a:chOff x="4517683" y="1407931"/>
              <a:chExt cx="3669712" cy="3669712"/>
            </a:xfrm>
          </p:grpSpPr>
          <p:grpSp>
            <p:nvGrpSpPr>
              <p:cNvPr id="51" name="群組 50"/>
              <p:cNvGrpSpPr/>
              <p:nvPr/>
            </p:nvGrpSpPr>
            <p:grpSpPr>
              <a:xfrm>
                <a:off x="4517684" y="2398027"/>
                <a:ext cx="3669711" cy="1760871"/>
                <a:chOff x="4517684" y="2398027"/>
                <a:chExt cx="3669711" cy="1760871"/>
              </a:xfrm>
            </p:grpSpPr>
            <p:cxnSp>
              <p:nvCxnSpPr>
                <p:cNvPr id="53" name="直線接點 52"/>
                <p:cNvCxnSpPr/>
                <p:nvPr/>
              </p:nvCxnSpPr>
              <p:spPr>
                <a:xfrm rot="19519361" flipV="1">
                  <a:off x="4517684" y="2398027"/>
                  <a:ext cx="3669711" cy="1689521"/>
                </a:xfrm>
                <a:prstGeom prst="line">
                  <a:avLst/>
                </a:prstGeom>
                <a:ln w="5715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直線接點 53"/>
                <p:cNvCxnSpPr/>
                <p:nvPr/>
              </p:nvCxnSpPr>
              <p:spPr>
                <a:xfrm rot="19519361">
                  <a:off x="6683597" y="2485726"/>
                  <a:ext cx="143907" cy="13736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直線接點 54"/>
                <p:cNvCxnSpPr/>
                <p:nvPr/>
              </p:nvCxnSpPr>
              <p:spPr>
                <a:xfrm rot="19519361">
                  <a:off x="6719559" y="2432979"/>
                  <a:ext cx="143907" cy="13736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直線接點 55"/>
                <p:cNvCxnSpPr/>
                <p:nvPr/>
              </p:nvCxnSpPr>
              <p:spPr>
                <a:xfrm rot="19519361">
                  <a:off x="5764767" y="4021532"/>
                  <a:ext cx="143907" cy="13736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直線接點 56"/>
                <p:cNvCxnSpPr/>
                <p:nvPr/>
              </p:nvCxnSpPr>
              <p:spPr>
                <a:xfrm rot="19519361">
                  <a:off x="5800729" y="3968785"/>
                  <a:ext cx="143907" cy="13736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2" name="橢圓 51"/>
              <p:cNvSpPr/>
              <p:nvPr>
                <p:custDataLst>
                  <p:tags r:id="rId12"/>
                </p:custDataLst>
              </p:nvPr>
            </p:nvSpPr>
            <p:spPr>
              <a:xfrm>
                <a:off x="4517683" y="1407931"/>
                <a:ext cx="3669712" cy="3669712"/>
              </a:xfrm>
              <a:prstGeom prst="ellipse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>
                        <a:alpha val="0"/>
                      </a:schemeClr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50" name="橢圓 49"/>
            <p:cNvSpPr/>
            <p:nvPr>
              <p:custDataLst>
                <p:tags r:id="rId11"/>
              </p:custDataLst>
            </p:nvPr>
          </p:nvSpPr>
          <p:spPr>
            <a:xfrm rot="19519361">
              <a:off x="6272532" y="3892935"/>
              <a:ext cx="160014" cy="16001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8" name="文字方塊 57"/>
          <p:cNvSpPr txBox="1"/>
          <p:nvPr/>
        </p:nvSpPr>
        <p:spPr>
          <a:xfrm>
            <a:off x="9600973" y="69682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0395235" y="3768347"/>
            <a:ext cx="204595" cy="204595"/>
          </a:xfrm>
          <a:prstGeom prst="rect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0" name="直線接點 59"/>
          <p:cNvCxnSpPr/>
          <p:nvPr/>
        </p:nvCxnSpPr>
        <p:spPr>
          <a:xfrm flipV="1">
            <a:off x="8914225" y="3972942"/>
            <a:ext cx="1486584" cy="126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接點 60"/>
          <p:cNvCxnSpPr/>
          <p:nvPr/>
        </p:nvCxnSpPr>
        <p:spPr>
          <a:xfrm flipV="1">
            <a:off x="10400809" y="3971681"/>
            <a:ext cx="1486582" cy="126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接點 61"/>
          <p:cNvCxnSpPr/>
          <p:nvPr/>
        </p:nvCxnSpPr>
        <p:spPr>
          <a:xfrm flipV="1">
            <a:off x="10379602" y="3972942"/>
            <a:ext cx="21207" cy="201986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接點 62"/>
          <p:cNvCxnSpPr/>
          <p:nvPr/>
        </p:nvCxnSpPr>
        <p:spPr>
          <a:xfrm flipV="1">
            <a:off x="10400809" y="1953075"/>
            <a:ext cx="21206" cy="2019867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4" name="群組 63"/>
          <p:cNvGrpSpPr/>
          <p:nvPr/>
        </p:nvGrpSpPr>
        <p:grpSpPr>
          <a:xfrm>
            <a:off x="9634149" y="3888817"/>
            <a:ext cx="1615816" cy="169717"/>
            <a:chOff x="9634149" y="3888817"/>
            <a:chExt cx="1615816" cy="169717"/>
          </a:xfrm>
        </p:grpSpPr>
        <p:sp>
          <p:nvSpPr>
            <p:cNvPr id="65" name="橢圓 64"/>
            <p:cNvSpPr/>
            <p:nvPr/>
          </p:nvSpPr>
          <p:spPr>
            <a:xfrm rot="19519361">
              <a:off x="9634149" y="3888946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6" name="橢圓 65"/>
            <p:cNvSpPr/>
            <p:nvPr/>
          </p:nvSpPr>
          <p:spPr>
            <a:xfrm rot="19519361">
              <a:off x="11080377" y="3888817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67" name="直線接點 66"/>
          <p:cNvCxnSpPr/>
          <p:nvPr/>
        </p:nvCxnSpPr>
        <p:spPr>
          <a:xfrm flipV="1">
            <a:off x="10385803" y="2486346"/>
            <a:ext cx="30614" cy="2965994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橢圓 67"/>
          <p:cNvSpPr/>
          <p:nvPr>
            <p:custDataLst>
              <p:tags r:id="rId8"/>
            </p:custDataLst>
          </p:nvPr>
        </p:nvSpPr>
        <p:spPr>
          <a:xfrm rot="19519361">
            <a:off x="10320800" y="3892935"/>
            <a:ext cx="160014" cy="16001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9" name="手繪多邊形 68"/>
          <p:cNvSpPr/>
          <p:nvPr>
            <p:custDataLst>
              <p:tags r:id="rId9"/>
            </p:custDataLst>
          </p:nvPr>
        </p:nvSpPr>
        <p:spPr>
          <a:xfrm>
            <a:off x="8914225" y="2487024"/>
            <a:ext cx="2973166" cy="2965315"/>
          </a:xfrm>
          <a:custGeom>
            <a:avLst/>
            <a:gdLst>
              <a:gd name="connsiteX0" fmla="*/ 1502183 w 2973166"/>
              <a:gd name="connsiteY0" fmla="*/ 0 h 2965315"/>
              <a:gd name="connsiteX1" fmla="*/ 0 w 2973166"/>
              <a:gd name="connsiteY1" fmla="*/ 1487179 h 2965315"/>
              <a:gd name="connsiteX2" fmla="*/ 1471578 w 2973166"/>
              <a:gd name="connsiteY2" fmla="*/ 2965315 h 2965315"/>
              <a:gd name="connsiteX3" fmla="*/ 2973166 w 2973166"/>
              <a:gd name="connsiteY3" fmla="*/ 1484656 h 2965315"/>
              <a:gd name="connsiteX4" fmla="*/ 1502183 w 2973166"/>
              <a:gd name="connsiteY4" fmla="*/ 0 h 2965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3166" h="2965315">
                <a:moveTo>
                  <a:pt x="1502183" y="0"/>
                </a:moveTo>
                <a:lnTo>
                  <a:pt x="0" y="1487179"/>
                </a:lnTo>
                <a:lnTo>
                  <a:pt x="1471578" y="2965315"/>
                </a:lnTo>
                <a:lnTo>
                  <a:pt x="2973166" y="1484656"/>
                </a:lnTo>
                <a:lnTo>
                  <a:pt x="1502183" y="0"/>
                </a:lnTo>
                <a:close/>
              </a:path>
            </a:pathLst>
          </a:custGeom>
          <a:noFill/>
          <a:ln w="28575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70" name="群組 69"/>
          <p:cNvGrpSpPr/>
          <p:nvPr/>
        </p:nvGrpSpPr>
        <p:grpSpPr>
          <a:xfrm>
            <a:off x="10309127" y="3039668"/>
            <a:ext cx="169964" cy="1997030"/>
            <a:chOff x="10309127" y="3039668"/>
            <a:chExt cx="169964" cy="1997030"/>
          </a:xfrm>
        </p:grpSpPr>
        <p:cxnSp>
          <p:nvCxnSpPr>
            <p:cNvPr id="71" name="直線接點 70"/>
            <p:cNvCxnSpPr/>
            <p:nvPr/>
          </p:nvCxnSpPr>
          <p:spPr>
            <a:xfrm rot="17719361">
              <a:off x="10333683" y="3106600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線接點 71"/>
            <p:cNvCxnSpPr/>
            <p:nvPr/>
          </p:nvCxnSpPr>
          <p:spPr>
            <a:xfrm rot="17719361">
              <a:off x="10338454" y="3042939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線接點 72"/>
            <p:cNvCxnSpPr/>
            <p:nvPr/>
          </p:nvCxnSpPr>
          <p:spPr>
            <a:xfrm rot="17719361">
              <a:off x="10305856" y="4896062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線接點 73"/>
            <p:cNvCxnSpPr/>
            <p:nvPr/>
          </p:nvCxnSpPr>
          <p:spPr>
            <a:xfrm rot="17719361">
              <a:off x="10310626" y="4832401"/>
              <a:ext cx="143907" cy="13736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群組 74"/>
          <p:cNvGrpSpPr/>
          <p:nvPr/>
        </p:nvGrpSpPr>
        <p:grpSpPr>
          <a:xfrm rot="16200000">
            <a:off x="9591057" y="3892869"/>
            <a:ext cx="1615816" cy="169717"/>
            <a:chOff x="9634149" y="3888817"/>
            <a:chExt cx="1615816" cy="169717"/>
          </a:xfrm>
        </p:grpSpPr>
        <p:sp>
          <p:nvSpPr>
            <p:cNvPr id="76" name="橢圓 75"/>
            <p:cNvSpPr/>
            <p:nvPr/>
          </p:nvSpPr>
          <p:spPr>
            <a:xfrm rot="19519361">
              <a:off x="9634149" y="3888946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7" name="橢圓 76"/>
            <p:cNvSpPr/>
            <p:nvPr/>
          </p:nvSpPr>
          <p:spPr>
            <a:xfrm rot="19519361">
              <a:off x="11080377" y="3888817"/>
              <a:ext cx="169588" cy="1695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80" name="Picture 2" descr="ãåå«ç¬¦èãçåçæå°çµæ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89" t="25074" r="5466" b="21051"/>
          <a:stretch/>
        </p:blipFill>
        <p:spPr bwMode="auto">
          <a:xfrm flipH="1">
            <a:off x="4579141" y="738229"/>
            <a:ext cx="720467" cy="54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ãåå«ç¬¦èãçåçæå°çµæ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89" t="25074" r="5466" b="21051"/>
          <a:stretch/>
        </p:blipFill>
        <p:spPr bwMode="auto">
          <a:xfrm flipH="1">
            <a:off x="7900928" y="738229"/>
            <a:ext cx="720467" cy="54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067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85185E-6 L 0.32083 1.85185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080638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3.33333E-6 L 0.33243 3.33333E-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25" grpId="0" animBg="1"/>
      <p:bldP spid="26" grpId="0" animBg="1"/>
      <p:bldP spid="20" grpId="0" animBg="1"/>
      <p:bldP spid="40" grpId="0"/>
      <p:bldP spid="43" grpId="0" animBg="1"/>
      <p:bldP spid="58" grpId="0"/>
      <p:bldP spid="59" grpId="0" animBg="1"/>
      <p:bldP spid="68" grpId="0" animBg="1"/>
      <p:bldP spid="6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4</a:t>
            </a:r>
            <a:r>
              <a:rPr lang="zh-TW" altLang="en-US" dirty="0" smtClean="0"/>
              <a:t>：原形畢露</a:t>
            </a:r>
            <a:r>
              <a:rPr lang="en-US" altLang="zh-TW" dirty="0" smtClean="0"/>
              <a:t>-</a:t>
            </a:r>
            <a:r>
              <a:rPr lang="zh-TW" altLang="en-US" b="1" dirty="0"/>
              <a:t>國</a:t>
            </a:r>
            <a:r>
              <a:rPr lang="zh-TW" altLang="zh-TW" b="1" dirty="0"/>
              <a:t>王的新衣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4281" y="1527403"/>
            <a:ext cx="10388009" cy="4649603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  <a:spcBef>
                <a:spcPts val="600"/>
              </a:spcBef>
              <a:spcAft>
                <a:spcPts val="1800"/>
              </a:spcAft>
            </a:pPr>
            <a:r>
              <a:rPr lang="zh-TW" altLang="en-US" sz="4000" dirty="0" smtClean="0"/>
              <a:t>各組派一位傳令兵上台，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4000" dirty="0" smtClean="0"/>
              <a:t>看老師手中牌卡上的四邊形名稱</a:t>
            </a:r>
            <a:endParaRPr lang="en-US" altLang="zh-TW" sz="4000" dirty="0"/>
          </a:p>
        </p:txBody>
      </p:sp>
      <p:sp>
        <p:nvSpPr>
          <p:cNvPr id="16" name="圓角矩形 15"/>
          <p:cNvSpPr/>
          <p:nvPr/>
        </p:nvSpPr>
        <p:spPr>
          <a:xfrm rot="19800000">
            <a:off x="2349277" y="3549146"/>
            <a:ext cx="1876426" cy="300881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4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sz="4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圓角矩形 20"/>
          <p:cNvSpPr/>
          <p:nvPr/>
        </p:nvSpPr>
        <p:spPr>
          <a:xfrm rot="20700000">
            <a:off x="3659742" y="3054057"/>
            <a:ext cx="1876426" cy="300881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4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菱   形</a:t>
            </a:r>
            <a:endParaRPr lang="zh-TW" altLang="en-US" sz="4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5073819" y="2862491"/>
            <a:ext cx="1876426" cy="300881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4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箏   形</a:t>
            </a:r>
            <a:endParaRPr lang="zh-TW" altLang="en-US" sz="4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 rot="900000">
            <a:off x="6534928" y="3054056"/>
            <a:ext cx="1876426" cy="30088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4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平行四邊形</a:t>
            </a:r>
            <a:endParaRPr lang="zh-TW" altLang="en-US" sz="4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 rot="1800000">
            <a:off x="7966296" y="3644396"/>
            <a:ext cx="1876426" cy="3008815"/>
          </a:xfrm>
          <a:prstGeom prst="roundRect">
            <a:avLst/>
          </a:prstGeom>
          <a:solidFill>
            <a:srgbClr val="FFCC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4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矩   形</a:t>
            </a:r>
            <a:endParaRPr lang="zh-TW" altLang="en-US" sz="4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281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4</a:t>
            </a:r>
            <a:r>
              <a:rPr lang="zh-TW" altLang="en-US" dirty="0" smtClean="0"/>
              <a:t>：原形畢露</a:t>
            </a:r>
            <a:r>
              <a:rPr lang="en-US" altLang="zh-TW" dirty="0" smtClean="0"/>
              <a:t>-</a:t>
            </a:r>
            <a:r>
              <a:rPr lang="zh-TW" altLang="en-US" b="1" dirty="0"/>
              <a:t>國</a:t>
            </a:r>
            <a:r>
              <a:rPr lang="zh-TW" altLang="zh-TW" b="1" dirty="0"/>
              <a:t>王的新衣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4281" y="1527403"/>
            <a:ext cx="11230085" cy="504832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  <a:spcBef>
                <a:spcPts val="600"/>
              </a:spcBef>
              <a:spcAft>
                <a:spcPts val="6000"/>
              </a:spcAft>
            </a:pPr>
            <a:r>
              <a:rPr lang="zh-TW" altLang="en-US" sz="4000" dirty="0">
                <a:solidFill>
                  <a:srgbClr val="FF0000"/>
                </a:solidFill>
              </a:rPr>
              <a:t>傳令</a:t>
            </a:r>
            <a:r>
              <a:rPr lang="zh-TW" altLang="en-US" sz="4000" dirty="0" smtClean="0">
                <a:solidFill>
                  <a:srgbClr val="FF0000"/>
                </a:solidFill>
              </a:rPr>
              <a:t>兵  不能</a:t>
            </a:r>
            <a:r>
              <a:rPr lang="zh-TW" altLang="en-US" sz="4000" dirty="0">
                <a:solidFill>
                  <a:srgbClr val="FF0000"/>
                </a:solidFill>
              </a:rPr>
              <a:t>開口說</a:t>
            </a:r>
            <a:r>
              <a:rPr lang="zh-TW" altLang="en-US" sz="4000" dirty="0" smtClean="0">
                <a:solidFill>
                  <a:srgbClr val="FF0000"/>
                </a:solidFill>
              </a:rPr>
              <a:t>，</a:t>
            </a:r>
            <a:r>
              <a:rPr lang="en-US" altLang="zh-TW" sz="4000" dirty="0" smtClean="0">
                <a:solidFill>
                  <a:srgbClr val="FF0000"/>
                </a:solidFill>
              </a:rPr>
              <a:t/>
            </a:r>
            <a:br>
              <a:rPr lang="en-US" altLang="zh-TW" sz="4000" dirty="0" smtClean="0">
                <a:solidFill>
                  <a:srgbClr val="FF0000"/>
                </a:solidFill>
              </a:rPr>
            </a:br>
            <a:r>
              <a:rPr lang="zh-TW" altLang="en-US" sz="4000" dirty="0" smtClean="0">
                <a:solidFill>
                  <a:srgbClr val="FF0000"/>
                </a:solidFill>
              </a:rPr>
              <a:t>只能動手做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對角線讓</a:t>
            </a:r>
            <a:r>
              <a:rPr lang="zh-TW" altLang="en-US" sz="4000" b="1" dirty="0">
                <a:solidFill>
                  <a:srgbClr val="FF0000"/>
                </a:solidFill>
              </a:rPr>
              <a:t>組員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猜形狀</a:t>
            </a:r>
            <a:r>
              <a:rPr lang="zh-TW" altLang="en-US" sz="4000" dirty="0" smtClean="0">
                <a:solidFill>
                  <a:srgbClr val="FF0000"/>
                </a:solidFill>
              </a:rPr>
              <a:t>。</a:t>
            </a:r>
            <a:r>
              <a:rPr lang="en-US" altLang="zh-TW" sz="4000" dirty="0" smtClean="0">
                <a:solidFill>
                  <a:srgbClr val="FF0000"/>
                </a:solidFill>
              </a:rPr>
              <a:t/>
            </a:r>
            <a:br>
              <a:rPr lang="en-US" altLang="zh-TW" sz="4000" dirty="0" smtClean="0">
                <a:solidFill>
                  <a:srgbClr val="FF0000"/>
                </a:solidFill>
              </a:rPr>
            </a:br>
            <a:endParaRPr lang="en-US" altLang="zh-TW" sz="4000" dirty="0" smtClean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  <a:spcBef>
                <a:spcPts val="7200"/>
              </a:spcBef>
              <a:spcAft>
                <a:spcPts val="6000"/>
              </a:spcAft>
            </a:pPr>
            <a:r>
              <a:rPr lang="zh-TW" altLang="en-US" sz="4000" dirty="0" smtClean="0">
                <a:solidFill>
                  <a:srgbClr val="00B050"/>
                </a:solidFill>
              </a:rPr>
              <a:t>各組派一個監察員到下一組</a:t>
            </a:r>
            <a:r>
              <a:rPr lang="en-US" altLang="zh-TW" sz="4000" dirty="0">
                <a:solidFill>
                  <a:srgbClr val="00B050"/>
                </a:solidFill>
              </a:rPr>
              <a:t/>
            </a:r>
            <a:br>
              <a:rPr lang="en-US" altLang="zh-TW" sz="4000" dirty="0">
                <a:solidFill>
                  <a:srgbClr val="00B050"/>
                </a:solidFill>
              </a:rPr>
            </a:br>
            <a:r>
              <a:rPr lang="zh-TW" altLang="en-US" sz="4000" dirty="0" smtClean="0">
                <a:solidFill>
                  <a:srgbClr val="00B050"/>
                </a:solidFill>
              </a:rPr>
              <a:t>確保該組傳令兵沒有洩題及不能說話提醒。</a:t>
            </a:r>
            <a:endParaRPr lang="en-US" altLang="zh-TW" sz="4000" b="1" dirty="0" smtClean="0">
              <a:solidFill>
                <a:srgbClr val="00B050"/>
              </a:solidFill>
            </a:endParaRPr>
          </a:p>
        </p:txBody>
      </p:sp>
      <p:pic>
        <p:nvPicPr>
          <p:cNvPr id="5" name="圖片 4"/>
          <p:cNvPicPr>
            <a:picLocks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8722" y="2931715"/>
            <a:ext cx="5467430" cy="687007"/>
          </a:xfrm>
          <a:prstGeom prst="rect">
            <a:avLst/>
          </a:prstGeom>
        </p:spPr>
      </p:pic>
      <p:pic>
        <p:nvPicPr>
          <p:cNvPr id="6" name="圖片 5"/>
          <p:cNvPicPr>
            <a:picLocks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86152" y="2925898"/>
            <a:ext cx="3017104" cy="687007"/>
          </a:xfrm>
          <a:prstGeom prst="rect">
            <a:avLst/>
          </a:prstGeom>
        </p:spPr>
      </p:pic>
      <p:pic>
        <p:nvPicPr>
          <p:cNvPr id="7" name="圖片 6"/>
          <p:cNvPicPr>
            <a:picLocks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86152" y="3696298"/>
            <a:ext cx="3017104" cy="687007"/>
          </a:xfrm>
          <a:prstGeom prst="rect">
            <a:avLst/>
          </a:prstGeom>
        </p:spPr>
      </p:pic>
      <p:pic>
        <p:nvPicPr>
          <p:cNvPr id="8" name="圖片 7"/>
          <p:cNvPicPr>
            <a:picLocks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8722" y="3702113"/>
            <a:ext cx="5467430" cy="687007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9740347" y="3155252"/>
            <a:ext cx="1675160" cy="977956"/>
            <a:chOff x="7426517" y="1049572"/>
            <a:chExt cx="1675160" cy="977956"/>
          </a:xfrm>
        </p:grpSpPr>
        <p:sp>
          <p:nvSpPr>
            <p:cNvPr id="17" name="矩形 16"/>
            <p:cNvSpPr/>
            <p:nvPr/>
          </p:nvSpPr>
          <p:spPr>
            <a:xfrm>
              <a:off x="7680960" y="1049572"/>
              <a:ext cx="190831" cy="874644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流程圖: 磁碟 17"/>
            <p:cNvSpPr/>
            <p:nvPr/>
          </p:nvSpPr>
          <p:spPr>
            <a:xfrm rot="1800000">
              <a:off x="8493072" y="1426635"/>
              <a:ext cx="608605" cy="267815"/>
            </a:xfrm>
            <a:prstGeom prst="flowChartMagneticDisk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手繪多邊形 18"/>
            <p:cNvSpPr/>
            <p:nvPr/>
          </p:nvSpPr>
          <p:spPr>
            <a:xfrm>
              <a:off x="7426517" y="1629797"/>
              <a:ext cx="699716" cy="397731"/>
            </a:xfrm>
            <a:custGeom>
              <a:avLst/>
              <a:gdLst>
                <a:gd name="connsiteX0" fmla="*/ 0 w 1875848"/>
                <a:gd name="connsiteY0" fmla="*/ 0 h 1066264"/>
                <a:gd name="connsiteX1" fmla="*/ 174929 w 1875848"/>
                <a:gd name="connsiteY1" fmla="*/ 0 h 1066264"/>
                <a:gd name="connsiteX2" fmla="*/ 174929 w 1875848"/>
                <a:gd name="connsiteY2" fmla="*/ 453616 h 1066264"/>
                <a:gd name="connsiteX3" fmla="*/ 1700919 w 1875848"/>
                <a:gd name="connsiteY3" fmla="*/ 453616 h 1066264"/>
                <a:gd name="connsiteX4" fmla="*/ 1700919 w 1875848"/>
                <a:gd name="connsiteY4" fmla="*/ 0 h 1066264"/>
                <a:gd name="connsiteX5" fmla="*/ 1875848 w 1875848"/>
                <a:gd name="connsiteY5" fmla="*/ 0 h 1066264"/>
                <a:gd name="connsiteX6" fmla="*/ 1875848 w 1875848"/>
                <a:gd name="connsiteY6" fmla="*/ 541743 h 1066264"/>
                <a:gd name="connsiteX7" fmla="*/ 1865906 w 1875848"/>
                <a:gd name="connsiteY7" fmla="*/ 541743 h 1066264"/>
                <a:gd name="connsiteX8" fmla="*/ 1865906 w 1875848"/>
                <a:gd name="connsiteY8" fmla="*/ 1066264 h 1066264"/>
                <a:gd name="connsiteX9" fmla="*/ 0 w 1875848"/>
                <a:gd name="connsiteY9" fmla="*/ 1066264 h 1066264"/>
                <a:gd name="connsiteX10" fmla="*/ 0 w 1875848"/>
                <a:gd name="connsiteY10" fmla="*/ 541743 h 1066264"/>
                <a:gd name="connsiteX11" fmla="*/ 0 w 1875848"/>
                <a:gd name="connsiteY11" fmla="*/ 453616 h 1066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75848" h="1066264">
                  <a:moveTo>
                    <a:pt x="0" y="0"/>
                  </a:moveTo>
                  <a:lnTo>
                    <a:pt x="174929" y="0"/>
                  </a:lnTo>
                  <a:lnTo>
                    <a:pt x="174929" y="453616"/>
                  </a:lnTo>
                  <a:lnTo>
                    <a:pt x="1700919" y="453616"/>
                  </a:lnTo>
                  <a:lnTo>
                    <a:pt x="1700919" y="0"/>
                  </a:lnTo>
                  <a:lnTo>
                    <a:pt x="1875848" y="0"/>
                  </a:lnTo>
                  <a:lnTo>
                    <a:pt x="1875848" y="541743"/>
                  </a:lnTo>
                  <a:lnTo>
                    <a:pt x="1865906" y="541743"/>
                  </a:lnTo>
                  <a:lnTo>
                    <a:pt x="1865906" y="1066264"/>
                  </a:lnTo>
                  <a:lnTo>
                    <a:pt x="0" y="1066264"/>
                  </a:lnTo>
                  <a:lnTo>
                    <a:pt x="0" y="541743"/>
                  </a:lnTo>
                  <a:lnTo>
                    <a:pt x="0" y="453616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9270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標題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活動</a:t>
            </a:r>
            <a:r>
              <a:rPr lang="en-US" altLang="zh-TW" dirty="0"/>
              <a:t>4</a:t>
            </a:r>
            <a:r>
              <a:rPr lang="zh-TW" altLang="en-US" dirty="0"/>
              <a:t>：原形畢露</a:t>
            </a:r>
            <a:r>
              <a:rPr lang="en-US" altLang="zh-TW" dirty="0"/>
              <a:t>-</a:t>
            </a:r>
            <a:r>
              <a:rPr lang="zh-TW" altLang="zh-TW" b="1" dirty="0"/>
              <a:t>拼圖合體</a:t>
            </a:r>
            <a:endParaRPr lang="zh-TW" altLang="en-US" dirty="0"/>
          </a:p>
        </p:txBody>
      </p:sp>
      <p:grpSp>
        <p:nvGrpSpPr>
          <p:cNvPr id="31" name="群組 30"/>
          <p:cNvGrpSpPr/>
          <p:nvPr>
            <p:custDataLst>
              <p:tags r:id="rId1"/>
            </p:custDataLst>
          </p:nvPr>
        </p:nvGrpSpPr>
        <p:grpSpPr>
          <a:xfrm>
            <a:off x="970452" y="2680314"/>
            <a:ext cx="4254546" cy="2349790"/>
            <a:chOff x="836085" y="2356032"/>
            <a:chExt cx="4691550" cy="2591148"/>
          </a:xfrm>
        </p:grpSpPr>
        <p:pic>
          <p:nvPicPr>
            <p:cNvPr id="21" name="圖片 20"/>
            <p:cNvPicPr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36085" y="2388831"/>
              <a:ext cx="4691550" cy="588898"/>
            </a:xfrm>
            <a:prstGeom prst="rect">
              <a:avLst/>
            </a:prstGeom>
          </p:spPr>
        </p:pic>
        <p:pic>
          <p:nvPicPr>
            <p:cNvPr id="23" name="圖片 22"/>
            <p:cNvPicPr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36085" y="4301312"/>
              <a:ext cx="4691550" cy="588898"/>
            </a:xfrm>
            <a:prstGeom prst="rect">
              <a:avLst/>
            </a:prstGeom>
          </p:spPr>
        </p:pic>
        <p:pic>
          <p:nvPicPr>
            <p:cNvPr id="24" name="圖片 23"/>
            <p:cNvPicPr>
              <a:picLocks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-149139" y="3357158"/>
              <a:ext cx="2591148" cy="588896"/>
            </a:xfrm>
            <a:prstGeom prst="rect">
              <a:avLst/>
            </a:prstGeom>
          </p:spPr>
        </p:pic>
        <p:pic>
          <p:nvPicPr>
            <p:cNvPr id="27" name="圖片 26"/>
            <p:cNvPicPr>
              <a:picLocks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3796607" y="3357158"/>
              <a:ext cx="2591148" cy="588896"/>
            </a:xfrm>
            <a:prstGeom prst="rect">
              <a:avLst/>
            </a:prstGeom>
          </p:spPr>
        </p:pic>
      </p:grpSp>
      <p:grpSp>
        <p:nvGrpSpPr>
          <p:cNvPr id="36" name="群組 35"/>
          <p:cNvGrpSpPr/>
          <p:nvPr/>
        </p:nvGrpSpPr>
        <p:grpSpPr>
          <a:xfrm rot="10800004" flipV="1">
            <a:off x="6877872" y="553039"/>
            <a:ext cx="4254547" cy="6260606"/>
            <a:chOff x="6274998" y="1216889"/>
            <a:chExt cx="4691551" cy="6903661"/>
          </a:xfrm>
        </p:grpSpPr>
        <p:pic>
          <p:nvPicPr>
            <p:cNvPr id="37" name="圖片 36"/>
            <p:cNvPicPr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036149">
              <a:off x="6274999" y="2388831"/>
              <a:ext cx="4691550" cy="588898"/>
            </a:xfrm>
            <a:prstGeom prst="rect">
              <a:avLst/>
            </a:prstGeom>
          </p:spPr>
        </p:pic>
        <p:pic>
          <p:nvPicPr>
            <p:cNvPr id="38" name="圖片 37"/>
            <p:cNvPicPr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036149">
              <a:off x="6274998" y="6382246"/>
              <a:ext cx="4691550" cy="588898"/>
            </a:xfrm>
            <a:prstGeom prst="rect">
              <a:avLst/>
            </a:prstGeom>
          </p:spPr>
        </p:pic>
        <p:pic>
          <p:nvPicPr>
            <p:cNvPr id="39" name="圖片 38"/>
            <p:cNvPicPr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4576848" y="3268215"/>
              <a:ext cx="4691550" cy="588898"/>
            </a:xfrm>
            <a:prstGeom prst="rect">
              <a:avLst/>
            </a:prstGeom>
          </p:spPr>
        </p:pic>
        <p:pic>
          <p:nvPicPr>
            <p:cNvPr id="40" name="圖片 39"/>
            <p:cNvPicPr>
              <a:picLocks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7882673" y="5480326"/>
              <a:ext cx="4691550" cy="588898"/>
            </a:xfrm>
            <a:prstGeom prst="rect">
              <a:avLst/>
            </a:prstGeom>
          </p:spPr>
        </p:pic>
      </p:grpSp>
      <p:grpSp>
        <p:nvGrpSpPr>
          <p:cNvPr id="4" name="群組 3"/>
          <p:cNvGrpSpPr/>
          <p:nvPr/>
        </p:nvGrpSpPr>
        <p:grpSpPr>
          <a:xfrm>
            <a:off x="7546753" y="2978600"/>
            <a:ext cx="1812400" cy="1730365"/>
            <a:chOff x="7546753" y="2978600"/>
            <a:chExt cx="1812400" cy="1730365"/>
          </a:xfrm>
        </p:grpSpPr>
        <p:sp>
          <p:nvSpPr>
            <p:cNvPr id="2" name="文字方塊 1"/>
            <p:cNvSpPr txBox="1"/>
            <p:nvPr/>
          </p:nvSpPr>
          <p:spPr>
            <a:xfrm>
              <a:off x="7844125" y="3255044"/>
              <a:ext cx="1261884" cy="1200329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endPara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正方形</a:t>
              </a:r>
              <a:r>
                <a:rPr lang="zh-TW" altLang="en-US" sz="2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zh-TW" altLang="en-US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endPara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7546753" y="2978600"/>
              <a:ext cx="1812400" cy="173036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5898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707947 0 E" pathEditMode="relative" ptsTypes="">
                                      <p:cBhvr>
                                        <p:cTn id="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4</a:t>
            </a:r>
            <a:r>
              <a:rPr lang="zh-TW" altLang="en-US" dirty="0" smtClean="0"/>
              <a:t>：原形畢露</a:t>
            </a:r>
            <a:r>
              <a:rPr lang="en-US" altLang="zh-TW" dirty="0" smtClean="0"/>
              <a:t>-</a:t>
            </a:r>
            <a:r>
              <a:rPr lang="zh-TW" altLang="zh-TW" b="1" dirty="0"/>
              <a:t>拼圖合體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4767" y="1975168"/>
            <a:ext cx="10515600" cy="4351338"/>
          </a:xfrm>
        </p:spPr>
        <p:txBody>
          <a:bodyPr>
            <a:normAutofit/>
          </a:bodyPr>
          <a:lstStyle/>
          <a:p>
            <a:r>
              <a:rPr lang="zh-TW" altLang="zh-TW" sz="4000" dirty="0"/>
              <a:t>五片特殊四邊形的彩色</a:t>
            </a:r>
            <a:r>
              <a:rPr lang="zh-TW" altLang="zh-TW" sz="4000" dirty="0" smtClean="0"/>
              <a:t>紙片</a:t>
            </a:r>
            <a:r>
              <a:rPr lang="zh-TW" altLang="en-US" sz="4000" dirty="0" smtClean="0"/>
              <a:t>合體</a:t>
            </a:r>
            <a:endParaRPr lang="zh-TW" altLang="en-US" sz="4000" dirty="0"/>
          </a:p>
        </p:txBody>
      </p:sp>
      <p:sp>
        <p:nvSpPr>
          <p:cNvPr id="4" name="手繪多邊形 3"/>
          <p:cNvSpPr/>
          <p:nvPr>
            <p:custDataLst>
              <p:tags r:id="rId1"/>
            </p:custDataLst>
          </p:nvPr>
        </p:nvSpPr>
        <p:spPr>
          <a:xfrm>
            <a:off x="9797323" y="202000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手繪多邊形 4"/>
          <p:cNvSpPr/>
          <p:nvPr>
            <p:custDataLst>
              <p:tags r:id="rId2"/>
            </p:custDataLst>
          </p:nvPr>
        </p:nvSpPr>
        <p:spPr>
          <a:xfrm>
            <a:off x="9831807" y="3137128"/>
            <a:ext cx="2026080" cy="15955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手繪多邊形 5"/>
          <p:cNvSpPr/>
          <p:nvPr>
            <p:custDataLst>
              <p:tags r:id="rId3"/>
            </p:custDataLst>
          </p:nvPr>
        </p:nvSpPr>
        <p:spPr>
          <a:xfrm>
            <a:off x="10021941" y="4846681"/>
            <a:ext cx="1835946" cy="5804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/>
          <p:nvPr>
            <p:custDataLst>
              <p:tags r:id="rId4"/>
            </p:custDataLst>
          </p:nvPr>
        </p:nvSpPr>
        <p:spPr>
          <a:xfrm>
            <a:off x="9622918" y="2386906"/>
            <a:ext cx="798046" cy="1500443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8" name="手繪多邊形 7"/>
          <p:cNvSpPr/>
          <p:nvPr>
            <p:custDataLst>
              <p:tags r:id="rId5"/>
            </p:custDataLst>
          </p:nvPr>
        </p:nvSpPr>
        <p:spPr>
          <a:xfrm>
            <a:off x="9317158" y="3729622"/>
            <a:ext cx="577036" cy="5804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手繪多邊形 13"/>
          <p:cNvSpPr>
            <a:spLocks/>
          </p:cNvSpPr>
          <p:nvPr>
            <p:custDataLst>
              <p:tags r:id="rId6"/>
            </p:custDataLst>
          </p:nvPr>
        </p:nvSpPr>
        <p:spPr>
          <a:xfrm>
            <a:off x="9797323" y="202000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手繪多邊形 14"/>
          <p:cNvSpPr>
            <a:spLocks/>
          </p:cNvSpPr>
          <p:nvPr>
            <p:custDataLst>
              <p:tags r:id="rId7"/>
            </p:custDataLst>
          </p:nvPr>
        </p:nvSpPr>
        <p:spPr>
          <a:xfrm>
            <a:off x="9831807" y="3137128"/>
            <a:ext cx="2026080" cy="15955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rgbClr val="FF99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手繪多邊形 16"/>
          <p:cNvSpPr>
            <a:spLocks/>
          </p:cNvSpPr>
          <p:nvPr>
            <p:custDataLst>
              <p:tags r:id="rId8"/>
            </p:custDataLst>
          </p:nvPr>
        </p:nvSpPr>
        <p:spPr>
          <a:xfrm>
            <a:off x="9622918" y="2386906"/>
            <a:ext cx="798046" cy="1500443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6" name="手繪多邊形 15"/>
          <p:cNvSpPr>
            <a:spLocks/>
          </p:cNvSpPr>
          <p:nvPr>
            <p:custDataLst>
              <p:tags r:id="rId9"/>
            </p:custDataLst>
          </p:nvPr>
        </p:nvSpPr>
        <p:spPr>
          <a:xfrm>
            <a:off x="10021941" y="4846681"/>
            <a:ext cx="1835946" cy="5804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手繪多邊形 17"/>
          <p:cNvSpPr>
            <a:spLocks/>
          </p:cNvSpPr>
          <p:nvPr>
            <p:custDataLst>
              <p:tags r:id="rId10"/>
            </p:custDataLst>
          </p:nvPr>
        </p:nvSpPr>
        <p:spPr>
          <a:xfrm>
            <a:off x="9317158" y="3729622"/>
            <a:ext cx="577036" cy="5804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879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435662 0.179532 E" pathEditMode="relative" ptsTypes="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795405 -0.1244433 E" pathEditMode="relative" ptsTypes="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187048 0.03844073 E" pathEditMode="relative" ptsTypes="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61424 0.3697037 E" pathEditMode="relative" ptsTypes="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612002 0.05626379 E" pathEditMode="relative" ptsTypes="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5" grpId="1" animBg="1"/>
      <p:bldP spid="17" grpId="0" animBg="1"/>
      <p:bldP spid="16" grpId="0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4</a:t>
            </a:r>
            <a:r>
              <a:rPr lang="zh-TW" altLang="en-US" dirty="0" smtClean="0"/>
              <a:t>：原形畢露</a:t>
            </a:r>
            <a:r>
              <a:rPr lang="en-US" altLang="zh-TW" dirty="0" smtClean="0"/>
              <a:t>-</a:t>
            </a:r>
            <a:r>
              <a:rPr lang="zh-TW" altLang="zh-TW" b="1" dirty="0"/>
              <a:t>拼圖合體</a:t>
            </a:r>
            <a:endParaRPr lang="zh-TW" altLang="en-US" dirty="0"/>
          </a:p>
        </p:txBody>
      </p:sp>
      <p:sp>
        <p:nvSpPr>
          <p:cNvPr id="4" name="手繪多邊形 3"/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8262950" y="1875320"/>
            <a:ext cx="3090850" cy="4892786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46652" y="1875320"/>
            <a:ext cx="10807148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zh-TW" altLang="zh-TW" sz="4000" dirty="0"/>
              <a:t>五片特殊四邊形的彩色</a:t>
            </a:r>
            <a:r>
              <a:rPr lang="zh-TW" altLang="zh-TW" sz="4000" dirty="0" smtClean="0"/>
              <a:t>紙片</a:t>
            </a:r>
            <a:r>
              <a:rPr lang="zh-TW" altLang="en-US" sz="4000" dirty="0" smtClean="0"/>
              <a:t>合體</a:t>
            </a:r>
            <a:endParaRPr lang="en-US" altLang="zh-TW" sz="4000" dirty="0" smtClean="0"/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zh-TW" altLang="en-US" sz="4000" dirty="0" smtClean="0"/>
              <a:t>請同學說明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4000" dirty="0" smtClean="0"/>
              <a:t>圖形中</a:t>
            </a:r>
            <a:r>
              <a:rPr lang="zh-TW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形狀重疊的含意</a:t>
            </a:r>
            <a:endParaRPr lang="zh-TW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手繪多邊形 4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6420875" y="3224146"/>
            <a:ext cx="3039130" cy="23933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rgbClr val="FF9900">
              <a:alpha val="76078"/>
            </a:srgb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8262955" y="3224146"/>
            <a:ext cx="1197050" cy="2250654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6" name="手繪多邊形 5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8599885" y="4019152"/>
            <a:ext cx="2753915" cy="8706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0070C0">
              <a:alpha val="65098"/>
            </a:srgb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手繪多邊形 7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8594469" y="4019152"/>
            <a:ext cx="865536" cy="8706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336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6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97968" y="365125"/>
            <a:ext cx="9155832" cy="1325563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grpSp>
        <p:nvGrpSpPr>
          <p:cNvPr id="12" name="群組 11"/>
          <p:cNvGrpSpPr/>
          <p:nvPr/>
        </p:nvGrpSpPr>
        <p:grpSpPr>
          <a:xfrm>
            <a:off x="0" y="51549"/>
            <a:ext cx="2080067" cy="2061225"/>
            <a:chOff x="2249083" y="51549"/>
            <a:chExt cx="2080067" cy="2061225"/>
          </a:xfrm>
        </p:grpSpPr>
        <p:pic>
          <p:nvPicPr>
            <p:cNvPr id="6" name="圖片 5"/>
            <p:cNvPicPr>
              <a:picLocks/>
            </p:cNvPicPr>
            <p:nvPr/>
          </p:nvPicPr>
          <p:blipFill>
            <a:blip r:embed="rId2">
              <a:lum bright="70000" contrast="-70000"/>
              <a:extLst/>
            </a:blip>
            <a:stretch>
              <a:fillRect/>
            </a:stretch>
          </p:blipFill>
          <p:spPr>
            <a:xfrm>
              <a:off x="2249083" y="51549"/>
              <a:ext cx="2080067" cy="2061225"/>
            </a:xfrm>
            <a:prstGeom prst="rect">
              <a:avLst/>
            </a:prstGeom>
          </p:spPr>
        </p:pic>
        <p:sp>
          <p:nvSpPr>
            <p:cNvPr id="7" name="文字方塊 6"/>
            <p:cNvSpPr txBox="1"/>
            <p:nvPr/>
          </p:nvSpPr>
          <p:spPr>
            <a:xfrm>
              <a:off x="2998285" y="758995"/>
              <a:ext cx="121058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4000" b="1" dirty="0" smtClean="0">
                  <a:solidFill>
                    <a:srgbClr val="00B05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共備</a:t>
              </a:r>
              <a:endParaRPr lang="zh-TW" altLang="en-US" sz="40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073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57198" y="365125"/>
            <a:ext cx="9496602" cy="1325563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>
            <a:lum bright="70000" contrast="-70000"/>
            <a:extLst/>
          </a:blip>
          <a:stretch>
            <a:fillRect/>
          </a:stretch>
        </p:blipFill>
        <p:spPr>
          <a:xfrm>
            <a:off x="0" y="51549"/>
            <a:ext cx="2080067" cy="2061225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749202" y="758995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共備</a:t>
            </a:r>
            <a:endParaRPr lang="zh-TW" altLang="en-US" sz="4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/>
          </p:cNvPicPr>
          <p:nvPr/>
        </p:nvPicPr>
        <p:blipFill>
          <a:blip r:embed="rId2">
            <a:lum bright="70000" contrast="-70000"/>
            <a:extLst/>
          </a:blip>
          <a:stretch>
            <a:fillRect/>
          </a:stretch>
        </p:blipFill>
        <p:spPr>
          <a:xfrm>
            <a:off x="2249083" y="51549"/>
            <a:ext cx="2080067" cy="206122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998285" y="758995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共備</a:t>
            </a:r>
            <a:endParaRPr lang="zh-TW" altLang="en-US" sz="40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/>
          </p:cNvPicPr>
          <p:nvPr/>
        </p:nvPicPr>
        <p:blipFill>
          <a:blip r:embed="rId2">
            <a:lum bright="70000" contrast="-70000"/>
            <a:extLst/>
          </a:blip>
          <a:stretch>
            <a:fillRect/>
          </a:stretch>
        </p:blipFill>
        <p:spPr>
          <a:xfrm>
            <a:off x="4432081" y="51549"/>
            <a:ext cx="2080067" cy="2061225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5181283" y="758995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共備</a:t>
            </a:r>
            <a:endParaRPr lang="zh-TW" altLang="en-US" sz="40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" name="圖片 9"/>
          <p:cNvPicPr>
            <a:picLocks/>
          </p:cNvPicPr>
          <p:nvPr/>
        </p:nvPicPr>
        <p:blipFill>
          <a:blip r:embed="rId2">
            <a:lum bright="70000" contrast="-70000"/>
            <a:extLst/>
          </a:blip>
          <a:stretch>
            <a:fillRect/>
          </a:stretch>
        </p:blipFill>
        <p:spPr>
          <a:xfrm>
            <a:off x="6715241" y="51549"/>
            <a:ext cx="2080067" cy="2061225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7464443" y="758995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共備</a:t>
            </a:r>
            <a:endParaRPr lang="zh-TW" altLang="en-US" sz="40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593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10731" y="2148771"/>
            <a:ext cx="50945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" name="直線接點 3"/>
          <p:cNvCxnSpPr/>
          <p:nvPr>
            <p:custDataLst>
              <p:tags r:id="rId1"/>
            </p:custDataLst>
          </p:nvPr>
        </p:nvCxnSpPr>
        <p:spPr>
          <a:xfrm>
            <a:off x="2810731" y="3063171"/>
            <a:ext cx="50945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/>
          <p:cNvCxnSpPr/>
          <p:nvPr>
            <p:custDataLst>
              <p:tags r:id="rId2"/>
            </p:custDataLst>
          </p:nvPr>
        </p:nvCxnSpPr>
        <p:spPr>
          <a:xfrm flipV="1">
            <a:off x="7905245" y="2148771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/>
          <p:cNvCxnSpPr/>
          <p:nvPr>
            <p:custDataLst>
              <p:tags r:id="rId3"/>
            </p:custDataLst>
          </p:nvPr>
        </p:nvCxnSpPr>
        <p:spPr>
          <a:xfrm flipH="1">
            <a:off x="2934103" y="4526211"/>
            <a:ext cx="47171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01" name="群組 300"/>
          <p:cNvGrpSpPr/>
          <p:nvPr/>
        </p:nvGrpSpPr>
        <p:grpSpPr>
          <a:xfrm>
            <a:off x="2934103" y="4462711"/>
            <a:ext cx="4717142" cy="127000"/>
            <a:chOff x="2934103" y="4462711"/>
            <a:chExt cx="4717142" cy="127000"/>
          </a:xfrm>
        </p:grpSpPr>
        <p:cxnSp>
          <p:nvCxnSpPr>
            <p:cNvPr id="249" name="直線接點 248"/>
            <p:cNvCxnSpPr/>
            <p:nvPr/>
          </p:nvCxnSpPr>
          <p:spPr>
            <a:xfrm>
              <a:off x="2934103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1" name="直線接點 250"/>
            <p:cNvCxnSpPr/>
            <p:nvPr/>
          </p:nvCxnSpPr>
          <p:spPr>
            <a:xfrm>
              <a:off x="3122788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3" name="直線接點 252"/>
            <p:cNvCxnSpPr/>
            <p:nvPr/>
          </p:nvCxnSpPr>
          <p:spPr>
            <a:xfrm>
              <a:off x="3311474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5" name="直線接點 254"/>
            <p:cNvCxnSpPr/>
            <p:nvPr/>
          </p:nvCxnSpPr>
          <p:spPr>
            <a:xfrm>
              <a:off x="3500160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7" name="直線接點 256"/>
            <p:cNvCxnSpPr/>
            <p:nvPr/>
          </p:nvCxnSpPr>
          <p:spPr>
            <a:xfrm>
              <a:off x="3688845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9" name="直線接點 258"/>
            <p:cNvCxnSpPr/>
            <p:nvPr/>
          </p:nvCxnSpPr>
          <p:spPr>
            <a:xfrm>
              <a:off x="3877531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1" name="直線接點 260"/>
            <p:cNvCxnSpPr/>
            <p:nvPr/>
          </p:nvCxnSpPr>
          <p:spPr>
            <a:xfrm>
              <a:off x="4066217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3" name="直線接點 262"/>
            <p:cNvCxnSpPr/>
            <p:nvPr/>
          </p:nvCxnSpPr>
          <p:spPr>
            <a:xfrm>
              <a:off x="4254902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5" name="直線接點 264"/>
            <p:cNvCxnSpPr/>
            <p:nvPr/>
          </p:nvCxnSpPr>
          <p:spPr>
            <a:xfrm>
              <a:off x="4443588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7" name="直線接點 266"/>
            <p:cNvCxnSpPr/>
            <p:nvPr/>
          </p:nvCxnSpPr>
          <p:spPr>
            <a:xfrm>
              <a:off x="4632274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9" name="直線接點 268"/>
            <p:cNvCxnSpPr/>
            <p:nvPr/>
          </p:nvCxnSpPr>
          <p:spPr>
            <a:xfrm>
              <a:off x="4820960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1" name="直線接點 270"/>
            <p:cNvCxnSpPr/>
            <p:nvPr/>
          </p:nvCxnSpPr>
          <p:spPr>
            <a:xfrm>
              <a:off x="5009645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3" name="直線接點 272"/>
            <p:cNvCxnSpPr/>
            <p:nvPr/>
          </p:nvCxnSpPr>
          <p:spPr>
            <a:xfrm>
              <a:off x="5198331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5" name="直線接點 274"/>
            <p:cNvCxnSpPr/>
            <p:nvPr/>
          </p:nvCxnSpPr>
          <p:spPr>
            <a:xfrm>
              <a:off x="5387017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7" name="直線接點 276"/>
            <p:cNvCxnSpPr/>
            <p:nvPr/>
          </p:nvCxnSpPr>
          <p:spPr>
            <a:xfrm>
              <a:off x="5575702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9" name="直線接點 278"/>
            <p:cNvCxnSpPr/>
            <p:nvPr/>
          </p:nvCxnSpPr>
          <p:spPr>
            <a:xfrm>
              <a:off x="5764388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1" name="直線接點 280"/>
            <p:cNvCxnSpPr/>
            <p:nvPr/>
          </p:nvCxnSpPr>
          <p:spPr>
            <a:xfrm>
              <a:off x="5953074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3" name="直線接點 282"/>
            <p:cNvCxnSpPr/>
            <p:nvPr/>
          </p:nvCxnSpPr>
          <p:spPr>
            <a:xfrm>
              <a:off x="6141760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5" name="直線接點 284"/>
            <p:cNvCxnSpPr/>
            <p:nvPr/>
          </p:nvCxnSpPr>
          <p:spPr>
            <a:xfrm>
              <a:off x="6330445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7" name="直線接點 286"/>
            <p:cNvCxnSpPr/>
            <p:nvPr/>
          </p:nvCxnSpPr>
          <p:spPr>
            <a:xfrm>
              <a:off x="6519131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9" name="直線接點 288"/>
            <p:cNvCxnSpPr/>
            <p:nvPr/>
          </p:nvCxnSpPr>
          <p:spPr>
            <a:xfrm>
              <a:off x="6707817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1" name="直線接點 290"/>
            <p:cNvCxnSpPr/>
            <p:nvPr/>
          </p:nvCxnSpPr>
          <p:spPr>
            <a:xfrm>
              <a:off x="6896502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3" name="直線接點 292"/>
            <p:cNvCxnSpPr/>
            <p:nvPr/>
          </p:nvCxnSpPr>
          <p:spPr>
            <a:xfrm>
              <a:off x="7085188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5" name="直線接點 294"/>
            <p:cNvCxnSpPr/>
            <p:nvPr/>
          </p:nvCxnSpPr>
          <p:spPr>
            <a:xfrm>
              <a:off x="7273874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7" name="直線接點 296"/>
            <p:cNvCxnSpPr/>
            <p:nvPr/>
          </p:nvCxnSpPr>
          <p:spPr>
            <a:xfrm>
              <a:off x="7462559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9" name="直線接點 298"/>
            <p:cNvCxnSpPr/>
            <p:nvPr/>
          </p:nvCxnSpPr>
          <p:spPr>
            <a:xfrm>
              <a:off x="7651245" y="44627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02" name="群組 301"/>
          <p:cNvGrpSpPr/>
          <p:nvPr/>
        </p:nvGrpSpPr>
        <p:grpSpPr>
          <a:xfrm>
            <a:off x="2556731" y="4526210"/>
            <a:ext cx="5471885" cy="276999"/>
            <a:chOff x="2491417" y="4635877"/>
            <a:chExt cx="5471885" cy="276999"/>
          </a:xfrm>
        </p:grpSpPr>
        <p:sp>
          <p:nvSpPr>
            <p:cNvPr id="250" name="文字方塊 249"/>
            <p:cNvSpPr txBox="1"/>
            <p:nvPr/>
          </p:nvSpPr>
          <p:spPr>
            <a:xfrm>
              <a:off x="2491417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2" name="文字方塊 251"/>
            <p:cNvSpPr txBox="1"/>
            <p:nvPr/>
          </p:nvSpPr>
          <p:spPr>
            <a:xfrm>
              <a:off x="2680103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4" name="文字方塊 253"/>
            <p:cNvSpPr txBox="1"/>
            <p:nvPr/>
          </p:nvSpPr>
          <p:spPr>
            <a:xfrm>
              <a:off x="2868788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6" name="文字方塊 255"/>
            <p:cNvSpPr txBox="1"/>
            <p:nvPr/>
          </p:nvSpPr>
          <p:spPr>
            <a:xfrm>
              <a:off x="3057474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8" name="文字方塊 257"/>
            <p:cNvSpPr txBox="1"/>
            <p:nvPr/>
          </p:nvSpPr>
          <p:spPr>
            <a:xfrm>
              <a:off x="3246160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0" name="文字方塊 259"/>
            <p:cNvSpPr txBox="1"/>
            <p:nvPr/>
          </p:nvSpPr>
          <p:spPr>
            <a:xfrm>
              <a:off x="3434845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2" name="文字方塊 261"/>
            <p:cNvSpPr txBox="1"/>
            <p:nvPr/>
          </p:nvSpPr>
          <p:spPr>
            <a:xfrm>
              <a:off x="3623531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4" name="文字方塊 263"/>
            <p:cNvSpPr txBox="1"/>
            <p:nvPr/>
          </p:nvSpPr>
          <p:spPr>
            <a:xfrm>
              <a:off x="3812217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6" name="文字方塊 265"/>
            <p:cNvSpPr txBox="1"/>
            <p:nvPr/>
          </p:nvSpPr>
          <p:spPr>
            <a:xfrm>
              <a:off x="4000902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8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8" name="文字方塊 267"/>
            <p:cNvSpPr txBox="1"/>
            <p:nvPr/>
          </p:nvSpPr>
          <p:spPr>
            <a:xfrm>
              <a:off x="4189588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9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0" name="文字方塊 269"/>
            <p:cNvSpPr txBox="1"/>
            <p:nvPr/>
          </p:nvSpPr>
          <p:spPr>
            <a:xfrm>
              <a:off x="4378274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2" name="文字方塊 271"/>
            <p:cNvSpPr txBox="1"/>
            <p:nvPr/>
          </p:nvSpPr>
          <p:spPr>
            <a:xfrm>
              <a:off x="4566960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11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4" name="文字方塊 273"/>
            <p:cNvSpPr txBox="1"/>
            <p:nvPr/>
          </p:nvSpPr>
          <p:spPr>
            <a:xfrm>
              <a:off x="4755645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6" name="文字方塊 275"/>
            <p:cNvSpPr txBox="1"/>
            <p:nvPr/>
          </p:nvSpPr>
          <p:spPr>
            <a:xfrm>
              <a:off x="4944331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13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8" name="文字方塊 277"/>
            <p:cNvSpPr txBox="1"/>
            <p:nvPr/>
          </p:nvSpPr>
          <p:spPr>
            <a:xfrm>
              <a:off x="5133017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14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0" name="文字方塊 279"/>
            <p:cNvSpPr txBox="1"/>
            <p:nvPr/>
          </p:nvSpPr>
          <p:spPr>
            <a:xfrm>
              <a:off x="5321702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2" name="文字方塊 281"/>
            <p:cNvSpPr txBox="1"/>
            <p:nvPr/>
          </p:nvSpPr>
          <p:spPr>
            <a:xfrm>
              <a:off x="5510388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16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4" name="文字方塊 283"/>
            <p:cNvSpPr txBox="1"/>
            <p:nvPr/>
          </p:nvSpPr>
          <p:spPr>
            <a:xfrm>
              <a:off x="5699074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17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6" name="文字方塊 285"/>
            <p:cNvSpPr txBox="1"/>
            <p:nvPr/>
          </p:nvSpPr>
          <p:spPr>
            <a:xfrm>
              <a:off x="5887760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18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8" name="文字方塊 287"/>
            <p:cNvSpPr txBox="1"/>
            <p:nvPr/>
          </p:nvSpPr>
          <p:spPr>
            <a:xfrm>
              <a:off x="6076445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19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0" name="文字方塊 289"/>
            <p:cNvSpPr txBox="1"/>
            <p:nvPr/>
          </p:nvSpPr>
          <p:spPr>
            <a:xfrm>
              <a:off x="6265131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2" name="文字方塊 291"/>
            <p:cNvSpPr txBox="1"/>
            <p:nvPr/>
          </p:nvSpPr>
          <p:spPr>
            <a:xfrm>
              <a:off x="6453817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21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4" name="文字方塊 293"/>
            <p:cNvSpPr txBox="1"/>
            <p:nvPr/>
          </p:nvSpPr>
          <p:spPr>
            <a:xfrm>
              <a:off x="6642502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22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6" name="文字方塊 295"/>
            <p:cNvSpPr txBox="1"/>
            <p:nvPr/>
          </p:nvSpPr>
          <p:spPr>
            <a:xfrm>
              <a:off x="6831188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23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8" name="文字方塊 297"/>
            <p:cNvSpPr txBox="1"/>
            <p:nvPr/>
          </p:nvSpPr>
          <p:spPr>
            <a:xfrm>
              <a:off x="7019874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24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0" name="文字方塊 299"/>
            <p:cNvSpPr txBox="1"/>
            <p:nvPr/>
          </p:nvSpPr>
          <p:spPr>
            <a:xfrm>
              <a:off x="7208559" y="4635877"/>
              <a:ext cx="754743" cy="276999"/>
            </a:xfrm>
            <a:prstGeom prst="rect">
              <a:avLst/>
            </a:prstGeom>
            <a:noFill/>
          </p:spPr>
          <p:txBody>
            <a:bodyPr vert="horz" rtlCol="0" anchor="ctr" anchorCtr="1">
              <a:spAutoFit/>
            </a:bodyPr>
            <a:lstStyle/>
            <a:p>
              <a:r>
                <a:rPr lang="en-US" altLang="zh-TW" sz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25</a:t>
              </a:r>
              <a:endParaRPr lang="zh-TW" altLang="en-US" sz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86" name="群組 385"/>
          <p:cNvGrpSpPr/>
          <p:nvPr/>
        </p:nvGrpSpPr>
        <p:grpSpPr>
          <a:xfrm>
            <a:off x="2934103" y="3544130"/>
            <a:ext cx="2264228" cy="127000"/>
            <a:chOff x="2934103" y="3522911"/>
            <a:chExt cx="2264228" cy="127000"/>
          </a:xfrm>
        </p:grpSpPr>
        <p:cxnSp>
          <p:nvCxnSpPr>
            <p:cNvPr id="309" name="直線接點 308"/>
            <p:cNvCxnSpPr/>
            <p:nvPr>
              <p:custDataLst>
                <p:tags r:id="rId4"/>
              </p:custDataLst>
            </p:nvPr>
          </p:nvCxnSpPr>
          <p:spPr>
            <a:xfrm flipH="1">
              <a:off x="2934104" y="3586411"/>
              <a:ext cx="226422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1" name="直線接點 310"/>
            <p:cNvCxnSpPr/>
            <p:nvPr/>
          </p:nvCxnSpPr>
          <p:spPr>
            <a:xfrm>
              <a:off x="2934103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2" name="直線接點 311"/>
            <p:cNvCxnSpPr/>
            <p:nvPr/>
          </p:nvCxnSpPr>
          <p:spPr>
            <a:xfrm>
              <a:off x="3122788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3" name="直線接點 312"/>
            <p:cNvCxnSpPr/>
            <p:nvPr/>
          </p:nvCxnSpPr>
          <p:spPr>
            <a:xfrm>
              <a:off x="3311474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4" name="直線接點 313"/>
            <p:cNvCxnSpPr/>
            <p:nvPr/>
          </p:nvCxnSpPr>
          <p:spPr>
            <a:xfrm>
              <a:off x="3500160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5" name="直線接點 314"/>
            <p:cNvCxnSpPr/>
            <p:nvPr/>
          </p:nvCxnSpPr>
          <p:spPr>
            <a:xfrm>
              <a:off x="3688845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6" name="直線接點 315"/>
            <p:cNvCxnSpPr/>
            <p:nvPr/>
          </p:nvCxnSpPr>
          <p:spPr>
            <a:xfrm>
              <a:off x="3877531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7" name="直線接點 316"/>
            <p:cNvCxnSpPr/>
            <p:nvPr/>
          </p:nvCxnSpPr>
          <p:spPr>
            <a:xfrm>
              <a:off x="4066217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8" name="直線接點 317"/>
            <p:cNvCxnSpPr/>
            <p:nvPr/>
          </p:nvCxnSpPr>
          <p:spPr>
            <a:xfrm>
              <a:off x="4254902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9" name="直線接點 318"/>
            <p:cNvCxnSpPr/>
            <p:nvPr/>
          </p:nvCxnSpPr>
          <p:spPr>
            <a:xfrm>
              <a:off x="4443588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0" name="直線接點 319"/>
            <p:cNvCxnSpPr/>
            <p:nvPr/>
          </p:nvCxnSpPr>
          <p:spPr>
            <a:xfrm>
              <a:off x="4632274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1" name="直線接點 320"/>
            <p:cNvCxnSpPr/>
            <p:nvPr/>
          </p:nvCxnSpPr>
          <p:spPr>
            <a:xfrm>
              <a:off x="4820960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2" name="直線接點 321"/>
            <p:cNvCxnSpPr/>
            <p:nvPr/>
          </p:nvCxnSpPr>
          <p:spPr>
            <a:xfrm>
              <a:off x="5009645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3" name="直線接點 322"/>
            <p:cNvCxnSpPr/>
            <p:nvPr/>
          </p:nvCxnSpPr>
          <p:spPr>
            <a:xfrm>
              <a:off x="5198331" y="3522911"/>
              <a:ext cx="0" cy="127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38" name="文字方塊 337"/>
          <p:cNvSpPr txBox="1"/>
          <p:nvPr/>
        </p:nvSpPr>
        <p:spPr>
          <a:xfrm>
            <a:off x="3688845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文字方塊 338"/>
          <p:cNvSpPr txBox="1"/>
          <p:nvPr/>
        </p:nvSpPr>
        <p:spPr>
          <a:xfrm>
            <a:off x="3877531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文字方塊 339"/>
          <p:cNvSpPr txBox="1"/>
          <p:nvPr/>
        </p:nvSpPr>
        <p:spPr>
          <a:xfrm>
            <a:off x="4066216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文字方塊 340"/>
          <p:cNvSpPr txBox="1"/>
          <p:nvPr/>
        </p:nvSpPr>
        <p:spPr>
          <a:xfrm>
            <a:off x="4254902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文字方塊 341"/>
          <p:cNvSpPr txBox="1"/>
          <p:nvPr/>
        </p:nvSpPr>
        <p:spPr>
          <a:xfrm>
            <a:off x="4443588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文字方塊 342"/>
          <p:cNvSpPr txBox="1"/>
          <p:nvPr/>
        </p:nvSpPr>
        <p:spPr>
          <a:xfrm>
            <a:off x="4632273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文字方塊 343"/>
          <p:cNvSpPr txBox="1"/>
          <p:nvPr/>
        </p:nvSpPr>
        <p:spPr>
          <a:xfrm>
            <a:off x="4820959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文字方塊 371"/>
          <p:cNvSpPr txBox="1"/>
          <p:nvPr/>
        </p:nvSpPr>
        <p:spPr>
          <a:xfrm rot="10800004" flipV="1">
            <a:off x="3500158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文字方塊 372"/>
          <p:cNvSpPr txBox="1"/>
          <p:nvPr/>
        </p:nvSpPr>
        <p:spPr>
          <a:xfrm rot="10800004" flipV="1">
            <a:off x="3311473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文字方塊 373"/>
          <p:cNvSpPr txBox="1"/>
          <p:nvPr/>
        </p:nvSpPr>
        <p:spPr>
          <a:xfrm rot="10800004" flipV="1">
            <a:off x="3122787" y="3591702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文字方塊 374"/>
          <p:cNvSpPr txBox="1"/>
          <p:nvPr/>
        </p:nvSpPr>
        <p:spPr>
          <a:xfrm rot="10800004" flipV="1">
            <a:off x="2934101" y="3591700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文字方塊 375"/>
          <p:cNvSpPr txBox="1"/>
          <p:nvPr/>
        </p:nvSpPr>
        <p:spPr>
          <a:xfrm rot="10800004" flipV="1">
            <a:off x="2745416" y="3591700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文字方塊 376"/>
          <p:cNvSpPr txBox="1"/>
          <p:nvPr/>
        </p:nvSpPr>
        <p:spPr>
          <a:xfrm rot="10800004" flipV="1">
            <a:off x="2556730" y="3591700"/>
            <a:ext cx="754743" cy="276999"/>
          </a:xfrm>
          <a:prstGeom prst="rect">
            <a:avLst/>
          </a:prstGeom>
          <a:noFill/>
        </p:spPr>
        <p:txBody>
          <a:bodyPr vert="horz" rtlCol="0" anchor="ctr" anchorCtr="1">
            <a:spAutoFit/>
          </a:bodyPr>
          <a:lstStyle/>
          <a:p>
            <a:r>
              <a:rPr lang="en-US" altLang="zh-TW" sz="1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83" name="圖片 382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438681" y="5643336"/>
            <a:ext cx="3023878" cy="408467"/>
          </a:xfrm>
          <a:prstGeom prst="rect">
            <a:avLst/>
          </a:prstGeom>
        </p:spPr>
      </p:pic>
      <p:pic>
        <p:nvPicPr>
          <p:cNvPr id="385" name="圖片 384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404418" y="4072532"/>
            <a:ext cx="5474682" cy="390178"/>
          </a:xfrm>
          <a:prstGeom prst="rect">
            <a:avLst/>
          </a:prstGeom>
        </p:spPr>
      </p:pic>
      <p:pic>
        <p:nvPicPr>
          <p:cNvPr id="390" name="圖片 389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5292673" y="3300829"/>
            <a:ext cx="302387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29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2</a:t>
            </a:r>
            <a:r>
              <a:rPr lang="zh-TW" altLang="en-US" dirty="0" smtClean="0"/>
              <a:t>：整形計畫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0"/>
              </a:spcAft>
            </a:pPr>
            <a:r>
              <a:rPr lang="zh-TW" altLang="en-US" dirty="0" smtClean="0"/>
              <a:t>藉由</a:t>
            </a:r>
            <a:r>
              <a:rPr lang="zh-TW" altLang="en-US" b="1" dirty="0" smtClean="0">
                <a:solidFill>
                  <a:srgbClr val="FF0000"/>
                </a:solidFill>
              </a:rPr>
              <a:t>搖動</a:t>
            </a:r>
            <a:r>
              <a:rPr lang="zh-TW" altLang="en-US" dirty="0" smtClean="0"/>
              <a:t>菱形，發現形狀有什麼變化？</a:t>
            </a:r>
          </a:p>
        </p:txBody>
      </p:sp>
      <p:cxnSp>
        <p:nvCxnSpPr>
          <p:cNvPr id="53" name="直線接點 52"/>
          <p:cNvCxnSpPr/>
          <p:nvPr/>
        </p:nvCxnSpPr>
        <p:spPr>
          <a:xfrm>
            <a:off x="1789044" y="5430741"/>
            <a:ext cx="300559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橢圓 57"/>
          <p:cNvSpPr/>
          <p:nvPr/>
        </p:nvSpPr>
        <p:spPr>
          <a:xfrm>
            <a:off x="-1216549" y="2425148"/>
            <a:ext cx="6011186" cy="6011186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0" name="橢圓 59"/>
          <p:cNvSpPr/>
          <p:nvPr/>
        </p:nvSpPr>
        <p:spPr>
          <a:xfrm>
            <a:off x="1789044" y="2425148"/>
            <a:ext cx="6011186" cy="6011186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1" name="橢圓 60"/>
          <p:cNvSpPr/>
          <p:nvPr>
            <p:custDataLst>
              <p:tags r:id="rId1"/>
            </p:custDataLst>
          </p:nvPr>
        </p:nvSpPr>
        <p:spPr>
          <a:xfrm>
            <a:off x="4731137" y="5367241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2" name="橢圓 61"/>
          <p:cNvSpPr/>
          <p:nvPr>
            <p:custDataLst>
              <p:tags r:id="rId2"/>
            </p:custDataLst>
          </p:nvPr>
        </p:nvSpPr>
        <p:spPr>
          <a:xfrm>
            <a:off x="3228340" y="2764321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橢圓 62"/>
          <p:cNvSpPr/>
          <p:nvPr>
            <p:custDataLst>
              <p:tags r:id="rId3"/>
            </p:custDataLst>
          </p:nvPr>
        </p:nvSpPr>
        <p:spPr>
          <a:xfrm>
            <a:off x="222747" y="2764322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4" name="橢圓 63"/>
          <p:cNvSpPr/>
          <p:nvPr>
            <p:custDataLst>
              <p:tags r:id="rId4"/>
            </p:custDataLst>
          </p:nvPr>
        </p:nvSpPr>
        <p:spPr>
          <a:xfrm>
            <a:off x="-1280049" y="5367243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橢圓 64"/>
          <p:cNvSpPr/>
          <p:nvPr>
            <p:custDataLst>
              <p:tags r:id="rId5"/>
            </p:custDataLst>
          </p:nvPr>
        </p:nvSpPr>
        <p:spPr>
          <a:xfrm>
            <a:off x="222747" y="7970162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6" name="橢圓 65"/>
          <p:cNvSpPr/>
          <p:nvPr>
            <p:custDataLst>
              <p:tags r:id="rId6"/>
            </p:custDataLst>
          </p:nvPr>
        </p:nvSpPr>
        <p:spPr>
          <a:xfrm>
            <a:off x="3228340" y="7970162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7" name="橢圓 66"/>
          <p:cNvSpPr/>
          <p:nvPr>
            <p:custDataLst>
              <p:tags r:id="rId7"/>
            </p:custDataLst>
          </p:nvPr>
        </p:nvSpPr>
        <p:spPr>
          <a:xfrm>
            <a:off x="1725544" y="5367241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8" name="橢圓 67"/>
          <p:cNvSpPr/>
          <p:nvPr>
            <p:custDataLst>
              <p:tags r:id="rId8"/>
            </p:custDataLst>
          </p:nvPr>
        </p:nvSpPr>
        <p:spPr>
          <a:xfrm>
            <a:off x="7736730" y="5367241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9" name="橢圓 68"/>
          <p:cNvSpPr/>
          <p:nvPr>
            <p:custDataLst>
              <p:tags r:id="rId9"/>
            </p:custDataLst>
          </p:nvPr>
        </p:nvSpPr>
        <p:spPr>
          <a:xfrm>
            <a:off x="6233933" y="2764321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0" name="橢圓 69"/>
          <p:cNvSpPr/>
          <p:nvPr>
            <p:custDataLst>
              <p:tags r:id="rId10"/>
            </p:custDataLst>
          </p:nvPr>
        </p:nvSpPr>
        <p:spPr>
          <a:xfrm>
            <a:off x="3228340" y="2764322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2" name="橢圓 71"/>
          <p:cNvSpPr/>
          <p:nvPr>
            <p:custDataLst>
              <p:tags r:id="rId11"/>
            </p:custDataLst>
          </p:nvPr>
        </p:nvSpPr>
        <p:spPr>
          <a:xfrm>
            <a:off x="3228341" y="7970162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3" name="橢圓 72"/>
          <p:cNvSpPr/>
          <p:nvPr>
            <p:custDataLst>
              <p:tags r:id="rId12"/>
            </p:custDataLst>
          </p:nvPr>
        </p:nvSpPr>
        <p:spPr>
          <a:xfrm>
            <a:off x="6233933" y="7970162"/>
            <a:ext cx="127000" cy="127000"/>
          </a:xfrm>
          <a:prstGeom prst="ellipse">
            <a:avLst/>
          </a:prstGeom>
          <a:solidFill>
            <a:srgbClr val="90EE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4" name="手繪多邊形 73"/>
          <p:cNvSpPr/>
          <p:nvPr>
            <p:custDataLst>
              <p:tags r:id="rId13"/>
            </p:custDataLst>
          </p:nvPr>
        </p:nvSpPr>
        <p:spPr>
          <a:xfrm>
            <a:off x="286247" y="2827821"/>
            <a:ext cx="4508390" cy="2602919"/>
          </a:xfrm>
          <a:custGeom>
            <a:avLst/>
            <a:gdLst>
              <a:gd name="connsiteX0" fmla="*/ 0 w 4508390"/>
              <a:gd name="connsiteY0" fmla="*/ 0 h 2602919"/>
              <a:gd name="connsiteX1" fmla="*/ 1502797 w 4508390"/>
              <a:gd name="connsiteY1" fmla="*/ 2602919 h 2602919"/>
              <a:gd name="connsiteX2" fmla="*/ 4508390 w 4508390"/>
              <a:gd name="connsiteY2" fmla="*/ 2602919 h 2602919"/>
              <a:gd name="connsiteX3" fmla="*/ 3005593 w 4508390"/>
              <a:gd name="connsiteY3" fmla="*/ 0 h 2602919"/>
              <a:gd name="connsiteX4" fmla="*/ 0 w 4508390"/>
              <a:gd name="connsiteY4" fmla="*/ 0 h 2602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08390" h="2602919">
                <a:moveTo>
                  <a:pt x="0" y="0"/>
                </a:moveTo>
                <a:lnTo>
                  <a:pt x="1502797" y="2602919"/>
                </a:lnTo>
                <a:lnTo>
                  <a:pt x="4508390" y="2602919"/>
                </a:lnTo>
                <a:lnTo>
                  <a:pt x="3005593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5" name="手繪多邊形 74"/>
          <p:cNvSpPr/>
          <p:nvPr>
            <p:custDataLst>
              <p:tags r:id="rId14"/>
            </p:custDataLst>
          </p:nvPr>
        </p:nvSpPr>
        <p:spPr>
          <a:xfrm>
            <a:off x="1789043" y="2827821"/>
            <a:ext cx="4508389" cy="2602920"/>
          </a:xfrm>
          <a:custGeom>
            <a:avLst/>
            <a:gdLst>
              <a:gd name="connsiteX0" fmla="*/ 1502796 w 4508389"/>
              <a:gd name="connsiteY0" fmla="*/ 1 h 2602920"/>
              <a:gd name="connsiteX1" fmla="*/ 0 w 4508389"/>
              <a:gd name="connsiteY1" fmla="*/ 2602920 h 2602920"/>
              <a:gd name="connsiteX2" fmla="*/ 3005593 w 4508389"/>
              <a:gd name="connsiteY2" fmla="*/ 2602920 h 2602920"/>
              <a:gd name="connsiteX3" fmla="*/ 4508389 w 4508389"/>
              <a:gd name="connsiteY3" fmla="*/ 0 h 2602920"/>
              <a:gd name="connsiteX4" fmla="*/ 1502796 w 4508389"/>
              <a:gd name="connsiteY4" fmla="*/ 1 h 26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08389" h="2602920">
                <a:moveTo>
                  <a:pt x="1502796" y="1"/>
                </a:moveTo>
                <a:lnTo>
                  <a:pt x="0" y="2602920"/>
                </a:lnTo>
                <a:lnTo>
                  <a:pt x="3005593" y="2602920"/>
                </a:lnTo>
                <a:lnTo>
                  <a:pt x="4508389" y="0"/>
                </a:lnTo>
                <a:lnTo>
                  <a:pt x="1502796" y="1"/>
                </a:lnTo>
                <a:close/>
              </a:path>
            </a:pathLst>
          </a:custGeom>
          <a:noFill/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06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583265" y="444468"/>
            <a:ext cx="5823963" cy="720046"/>
            <a:chOff x="5855221" y="1825625"/>
            <a:chExt cx="5823963" cy="720046"/>
          </a:xfrm>
        </p:grpSpPr>
        <p:sp>
          <p:nvSpPr>
            <p:cNvPr id="9" name="圓角矩形 8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" name="圓角矩形 53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7" name="圖片 56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18" name="群組 17"/>
          <p:cNvGrpSpPr/>
          <p:nvPr/>
        </p:nvGrpSpPr>
        <p:grpSpPr>
          <a:xfrm>
            <a:off x="6204173" y="448888"/>
            <a:ext cx="3216799" cy="720046"/>
            <a:chOff x="5836068" y="2748143"/>
            <a:chExt cx="3216799" cy="720046"/>
          </a:xfrm>
        </p:grpSpPr>
        <p:sp>
          <p:nvSpPr>
            <p:cNvPr id="36" name="圓角矩形 35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" name="圓角矩形 54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9" name="圖片 58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sp>
        <p:nvSpPr>
          <p:cNvPr id="26" name="手繪多邊形 25"/>
          <p:cNvSpPr/>
          <p:nvPr/>
        </p:nvSpPr>
        <p:spPr>
          <a:xfrm>
            <a:off x="728330" y="824672"/>
            <a:ext cx="5481965" cy="339842"/>
          </a:xfrm>
          <a:custGeom>
            <a:avLst/>
            <a:gdLst>
              <a:gd name="connsiteX0" fmla="*/ 0 w 5481965"/>
              <a:gd name="connsiteY0" fmla="*/ 0 h 339842"/>
              <a:gd name="connsiteX1" fmla="*/ 193725 w 5481965"/>
              <a:gd name="connsiteY1" fmla="*/ 0 h 339842"/>
              <a:gd name="connsiteX2" fmla="*/ 193725 w 5481965"/>
              <a:gd name="connsiteY2" fmla="*/ 12961 h 339842"/>
              <a:gd name="connsiteX3" fmla="*/ 212430 w 5481965"/>
              <a:gd name="connsiteY3" fmla="*/ 31666 h 339842"/>
              <a:gd name="connsiteX4" fmla="*/ 5269534 w 5481965"/>
              <a:gd name="connsiteY4" fmla="*/ 31666 h 339842"/>
              <a:gd name="connsiteX5" fmla="*/ 5288239 w 5481965"/>
              <a:gd name="connsiteY5" fmla="*/ 12961 h 339842"/>
              <a:gd name="connsiteX6" fmla="*/ 5288239 w 5481965"/>
              <a:gd name="connsiteY6" fmla="*/ 0 h 339842"/>
              <a:gd name="connsiteX7" fmla="*/ 5461695 w 5481965"/>
              <a:gd name="connsiteY7" fmla="*/ 0 h 339842"/>
              <a:gd name="connsiteX8" fmla="*/ 5481965 w 5481965"/>
              <a:gd name="connsiteY8" fmla="*/ 4093 h 339842"/>
              <a:gd name="connsiteX9" fmla="*/ 5481965 w 5481965"/>
              <a:gd name="connsiteY9" fmla="*/ 219832 h 339842"/>
              <a:gd name="connsiteX10" fmla="*/ 5361955 w 5481965"/>
              <a:gd name="connsiteY10" fmla="*/ 339842 h 339842"/>
              <a:gd name="connsiteX11" fmla="*/ 120010 w 5481965"/>
              <a:gd name="connsiteY11" fmla="*/ 339842 h 339842"/>
              <a:gd name="connsiteX12" fmla="*/ 0 w 5481965"/>
              <a:gd name="connsiteY12" fmla="*/ 219832 h 33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1965" h="339842">
                <a:moveTo>
                  <a:pt x="0" y="0"/>
                </a:moveTo>
                <a:lnTo>
                  <a:pt x="193725" y="0"/>
                </a:lnTo>
                <a:lnTo>
                  <a:pt x="193725" y="12961"/>
                </a:lnTo>
                <a:cubicBezTo>
                  <a:pt x="193725" y="23291"/>
                  <a:pt x="202100" y="31666"/>
                  <a:pt x="212430" y="31666"/>
                </a:cubicBezTo>
                <a:lnTo>
                  <a:pt x="5269534" y="31666"/>
                </a:lnTo>
                <a:cubicBezTo>
                  <a:pt x="5279864" y="31666"/>
                  <a:pt x="5288239" y="23291"/>
                  <a:pt x="5288239" y="12961"/>
                </a:cubicBezTo>
                <a:lnTo>
                  <a:pt x="5288239" y="0"/>
                </a:lnTo>
                <a:lnTo>
                  <a:pt x="5461695" y="0"/>
                </a:lnTo>
                <a:lnTo>
                  <a:pt x="5481965" y="4093"/>
                </a:lnTo>
                <a:lnTo>
                  <a:pt x="5481965" y="219832"/>
                </a:lnTo>
                <a:cubicBezTo>
                  <a:pt x="5481965" y="286112"/>
                  <a:pt x="5428235" y="339842"/>
                  <a:pt x="5361955" y="339842"/>
                </a:cubicBezTo>
                <a:lnTo>
                  <a:pt x="120010" y="339842"/>
                </a:lnTo>
                <a:cubicBezTo>
                  <a:pt x="53730" y="339842"/>
                  <a:pt x="0" y="286112"/>
                  <a:pt x="0" y="219832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28" name="手繪多邊形 27"/>
          <p:cNvSpPr/>
          <p:nvPr/>
        </p:nvSpPr>
        <p:spPr>
          <a:xfrm>
            <a:off x="6368595" y="800267"/>
            <a:ext cx="2896688" cy="368667"/>
          </a:xfrm>
          <a:custGeom>
            <a:avLst/>
            <a:gdLst>
              <a:gd name="connsiteX0" fmla="*/ 0 w 2896688"/>
              <a:gd name="connsiteY0" fmla="*/ 0 h 368667"/>
              <a:gd name="connsiteX1" fmla="*/ 193724 w 2896688"/>
              <a:gd name="connsiteY1" fmla="*/ 0 h 368667"/>
              <a:gd name="connsiteX2" fmla="*/ 193724 w 2896688"/>
              <a:gd name="connsiteY2" fmla="*/ 34490 h 368667"/>
              <a:gd name="connsiteX3" fmla="*/ 210970 w 2896688"/>
              <a:gd name="connsiteY3" fmla="*/ 51736 h 368667"/>
              <a:gd name="connsiteX4" fmla="*/ 2658433 w 2896688"/>
              <a:gd name="connsiteY4" fmla="*/ 51736 h 368667"/>
              <a:gd name="connsiteX5" fmla="*/ 2675679 w 2896688"/>
              <a:gd name="connsiteY5" fmla="*/ 34490 h 368667"/>
              <a:gd name="connsiteX6" fmla="*/ 2675679 w 2896688"/>
              <a:gd name="connsiteY6" fmla="*/ 0 h 368667"/>
              <a:gd name="connsiteX7" fmla="*/ 2896688 w 2896688"/>
              <a:gd name="connsiteY7" fmla="*/ 0 h 368667"/>
              <a:gd name="connsiteX8" fmla="*/ 2896688 w 2896688"/>
              <a:gd name="connsiteY8" fmla="*/ 248657 h 368667"/>
              <a:gd name="connsiteX9" fmla="*/ 2776678 w 2896688"/>
              <a:gd name="connsiteY9" fmla="*/ 368667 h 368667"/>
              <a:gd name="connsiteX10" fmla="*/ 120010 w 2896688"/>
              <a:gd name="connsiteY10" fmla="*/ 368667 h 368667"/>
              <a:gd name="connsiteX11" fmla="*/ 0 w 2896688"/>
              <a:gd name="connsiteY11" fmla="*/ 248657 h 368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896688" h="368667">
                <a:moveTo>
                  <a:pt x="0" y="0"/>
                </a:moveTo>
                <a:lnTo>
                  <a:pt x="193724" y="0"/>
                </a:lnTo>
                <a:lnTo>
                  <a:pt x="193724" y="34490"/>
                </a:lnTo>
                <a:cubicBezTo>
                  <a:pt x="193724" y="44015"/>
                  <a:pt x="201445" y="51736"/>
                  <a:pt x="210970" y="51736"/>
                </a:cubicBezTo>
                <a:lnTo>
                  <a:pt x="2658433" y="51736"/>
                </a:lnTo>
                <a:cubicBezTo>
                  <a:pt x="2667958" y="51736"/>
                  <a:pt x="2675679" y="44015"/>
                  <a:pt x="2675679" y="34490"/>
                </a:cubicBezTo>
                <a:lnTo>
                  <a:pt x="2675679" y="0"/>
                </a:lnTo>
                <a:lnTo>
                  <a:pt x="2896688" y="0"/>
                </a:lnTo>
                <a:lnTo>
                  <a:pt x="2896688" y="248657"/>
                </a:lnTo>
                <a:cubicBezTo>
                  <a:pt x="2896688" y="314937"/>
                  <a:pt x="2842958" y="368667"/>
                  <a:pt x="2776678" y="368667"/>
                </a:cubicBezTo>
                <a:lnTo>
                  <a:pt x="120010" y="368667"/>
                </a:lnTo>
                <a:cubicBezTo>
                  <a:pt x="53730" y="368667"/>
                  <a:pt x="0" y="314937"/>
                  <a:pt x="0" y="248657"/>
                </a:cubicBezTo>
                <a:close/>
              </a:path>
            </a:pathLst>
          </a:custGeom>
          <a:solidFill>
            <a:srgbClr val="C0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12" name="圖片 11"/>
          <p:cNvPicPr>
            <a:picLocks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6207" y="4176683"/>
            <a:ext cx="5822185" cy="731583"/>
          </a:xfrm>
          <a:prstGeom prst="rect">
            <a:avLst/>
          </a:prstGeom>
        </p:spPr>
      </p:pic>
      <p:pic>
        <p:nvPicPr>
          <p:cNvPr id="14" name="圖片 13"/>
          <p:cNvPicPr>
            <a:picLocks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60452" y="4176684"/>
            <a:ext cx="3212870" cy="731583"/>
          </a:xfrm>
          <a:prstGeom prst="rect">
            <a:avLst/>
          </a:prstGeom>
        </p:spPr>
      </p:pic>
      <p:sp>
        <p:nvSpPr>
          <p:cNvPr id="35" name="流程圖: 磁碟 34"/>
          <p:cNvSpPr/>
          <p:nvPr/>
        </p:nvSpPr>
        <p:spPr>
          <a:xfrm rot="10800000">
            <a:off x="11396788" y="1502878"/>
            <a:ext cx="608605" cy="267815"/>
          </a:xfrm>
          <a:prstGeom prst="flowChartMagneticDisk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" name="圖片 29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10073322" y="2534622"/>
            <a:ext cx="1420491" cy="670618"/>
          </a:xfrm>
          <a:prstGeom prst="rect">
            <a:avLst/>
          </a:prstGeom>
        </p:spPr>
      </p:pic>
      <p:grpSp>
        <p:nvGrpSpPr>
          <p:cNvPr id="41" name="群組 40"/>
          <p:cNvGrpSpPr/>
          <p:nvPr/>
        </p:nvGrpSpPr>
        <p:grpSpPr>
          <a:xfrm>
            <a:off x="7426517" y="1049572"/>
            <a:ext cx="1675160" cy="977956"/>
            <a:chOff x="7426517" y="1049572"/>
            <a:chExt cx="1675160" cy="977956"/>
          </a:xfrm>
        </p:grpSpPr>
        <p:sp>
          <p:nvSpPr>
            <p:cNvPr id="39" name="矩形 38"/>
            <p:cNvSpPr/>
            <p:nvPr/>
          </p:nvSpPr>
          <p:spPr>
            <a:xfrm>
              <a:off x="7680960" y="1049572"/>
              <a:ext cx="190831" cy="874644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流程圖: 磁碟 36"/>
            <p:cNvSpPr/>
            <p:nvPr/>
          </p:nvSpPr>
          <p:spPr>
            <a:xfrm rot="1800000">
              <a:off x="8493072" y="1426635"/>
              <a:ext cx="608605" cy="267815"/>
            </a:xfrm>
            <a:prstGeom prst="flowChartMagneticDisk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" name="手繪多邊形 43"/>
            <p:cNvSpPr/>
            <p:nvPr/>
          </p:nvSpPr>
          <p:spPr>
            <a:xfrm>
              <a:off x="7426517" y="1629797"/>
              <a:ext cx="699716" cy="397731"/>
            </a:xfrm>
            <a:custGeom>
              <a:avLst/>
              <a:gdLst>
                <a:gd name="connsiteX0" fmla="*/ 0 w 1875848"/>
                <a:gd name="connsiteY0" fmla="*/ 0 h 1066264"/>
                <a:gd name="connsiteX1" fmla="*/ 174929 w 1875848"/>
                <a:gd name="connsiteY1" fmla="*/ 0 h 1066264"/>
                <a:gd name="connsiteX2" fmla="*/ 174929 w 1875848"/>
                <a:gd name="connsiteY2" fmla="*/ 453616 h 1066264"/>
                <a:gd name="connsiteX3" fmla="*/ 1700919 w 1875848"/>
                <a:gd name="connsiteY3" fmla="*/ 453616 h 1066264"/>
                <a:gd name="connsiteX4" fmla="*/ 1700919 w 1875848"/>
                <a:gd name="connsiteY4" fmla="*/ 0 h 1066264"/>
                <a:gd name="connsiteX5" fmla="*/ 1875848 w 1875848"/>
                <a:gd name="connsiteY5" fmla="*/ 0 h 1066264"/>
                <a:gd name="connsiteX6" fmla="*/ 1875848 w 1875848"/>
                <a:gd name="connsiteY6" fmla="*/ 541743 h 1066264"/>
                <a:gd name="connsiteX7" fmla="*/ 1865906 w 1875848"/>
                <a:gd name="connsiteY7" fmla="*/ 541743 h 1066264"/>
                <a:gd name="connsiteX8" fmla="*/ 1865906 w 1875848"/>
                <a:gd name="connsiteY8" fmla="*/ 1066264 h 1066264"/>
                <a:gd name="connsiteX9" fmla="*/ 0 w 1875848"/>
                <a:gd name="connsiteY9" fmla="*/ 1066264 h 1066264"/>
                <a:gd name="connsiteX10" fmla="*/ 0 w 1875848"/>
                <a:gd name="connsiteY10" fmla="*/ 541743 h 1066264"/>
                <a:gd name="connsiteX11" fmla="*/ 0 w 1875848"/>
                <a:gd name="connsiteY11" fmla="*/ 453616 h 1066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75848" h="1066264">
                  <a:moveTo>
                    <a:pt x="0" y="0"/>
                  </a:moveTo>
                  <a:lnTo>
                    <a:pt x="174929" y="0"/>
                  </a:lnTo>
                  <a:lnTo>
                    <a:pt x="174929" y="453616"/>
                  </a:lnTo>
                  <a:lnTo>
                    <a:pt x="1700919" y="453616"/>
                  </a:lnTo>
                  <a:lnTo>
                    <a:pt x="1700919" y="0"/>
                  </a:lnTo>
                  <a:lnTo>
                    <a:pt x="1875848" y="0"/>
                  </a:lnTo>
                  <a:lnTo>
                    <a:pt x="1875848" y="541743"/>
                  </a:lnTo>
                  <a:lnTo>
                    <a:pt x="1865906" y="541743"/>
                  </a:lnTo>
                  <a:lnTo>
                    <a:pt x="1865906" y="1066264"/>
                  </a:lnTo>
                  <a:lnTo>
                    <a:pt x="0" y="1066264"/>
                  </a:lnTo>
                  <a:lnTo>
                    <a:pt x="0" y="541743"/>
                  </a:lnTo>
                  <a:lnTo>
                    <a:pt x="0" y="453616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583265" y="2541007"/>
            <a:ext cx="5823963" cy="720046"/>
            <a:chOff x="5855221" y="1825625"/>
            <a:chExt cx="5823963" cy="720046"/>
          </a:xfrm>
        </p:grpSpPr>
        <p:sp>
          <p:nvSpPr>
            <p:cNvPr id="21" name="圓角矩形 20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3" name="圖片 2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24" name="群組 23"/>
          <p:cNvGrpSpPr/>
          <p:nvPr/>
        </p:nvGrpSpPr>
        <p:grpSpPr>
          <a:xfrm>
            <a:off x="6204173" y="2545427"/>
            <a:ext cx="3216799" cy="720046"/>
            <a:chOff x="5836068" y="2748143"/>
            <a:chExt cx="3216799" cy="720046"/>
          </a:xfrm>
        </p:grpSpPr>
        <p:sp>
          <p:nvSpPr>
            <p:cNvPr id="25" name="圓角矩形 24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" name="圓角矩形 26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9" name="圖片 28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sp>
        <p:nvSpPr>
          <p:cNvPr id="31" name="手繪多邊形 30"/>
          <p:cNvSpPr/>
          <p:nvPr/>
        </p:nvSpPr>
        <p:spPr>
          <a:xfrm>
            <a:off x="728330" y="2921211"/>
            <a:ext cx="5481965" cy="339842"/>
          </a:xfrm>
          <a:custGeom>
            <a:avLst/>
            <a:gdLst>
              <a:gd name="connsiteX0" fmla="*/ 0 w 5481965"/>
              <a:gd name="connsiteY0" fmla="*/ 0 h 339842"/>
              <a:gd name="connsiteX1" fmla="*/ 193725 w 5481965"/>
              <a:gd name="connsiteY1" fmla="*/ 0 h 339842"/>
              <a:gd name="connsiteX2" fmla="*/ 193725 w 5481965"/>
              <a:gd name="connsiteY2" fmla="*/ 12961 h 339842"/>
              <a:gd name="connsiteX3" fmla="*/ 212430 w 5481965"/>
              <a:gd name="connsiteY3" fmla="*/ 31666 h 339842"/>
              <a:gd name="connsiteX4" fmla="*/ 5269534 w 5481965"/>
              <a:gd name="connsiteY4" fmla="*/ 31666 h 339842"/>
              <a:gd name="connsiteX5" fmla="*/ 5288239 w 5481965"/>
              <a:gd name="connsiteY5" fmla="*/ 12961 h 339842"/>
              <a:gd name="connsiteX6" fmla="*/ 5288239 w 5481965"/>
              <a:gd name="connsiteY6" fmla="*/ 0 h 339842"/>
              <a:gd name="connsiteX7" fmla="*/ 5461695 w 5481965"/>
              <a:gd name="connsiteY7" fmla="*/ 0 h 339842"/>
              <a:gd name="connsiteX8" fmla="*/ 5481965 w 5481965"/>
              <a:gd name="connsiteY8" fmla="*/ 4093 h 339842"/>
              <a:gd name="connsiteX9" fmla="*/ 5481965 w 5481965"/>
              <a:gd name="connsiteY9" fmla="*/ 219832 h 339842"/>
              <a:gd name="connsiteX10" fmla="*/ 5361955 w 5481965"/>
              <a:gd name="connsiteY10" fmla="*/ 339842 h 339842"/>
              <a:gd name="connsiteX11" fmla="*/ 120010 w 5481965"/>
              <a:gd name="connsiteY11" fmla="*/ 339842 h 339842"/>
              <a:gd name="connsiteX12" fmla="*/ 0 w 5481965"/>
              <a:gd name="connsiteY12" fmla="*/ 219832 h 33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1965" h="339842">
                <a:moveTo>
                  <a:pt x="0" y="0"/>
                </a:moveTo>
                <a:lnTo>
                  <a:pt x="193725" y="0"/>
                </a:lnTo>
                <a:lnTo>
                  <a:pt x="193725" y="12961"/>
                </a:lnTo>
                <a:cubicBezTo>
                  <a:pt x="193725" y="23291"/>
                  <a:pt x="202100" y="31666"/>
                  <a:pt x="212430" y="31666"/>
                </a:cubicBezTo>
                <a:lnTo>
                  <a:pt x="5269534" y="31666"/>
                </a:lnTo>
                <a:cubicBezTo>
                  <a:pt x="5279864" y="31666"/>
                  <a:pt x="5288239" y="23291"/>
                  <a:pt x="5288239" y="12961"/>
                </a:cubicBezTo>
                <a:lnTo>
                  <a:pt x="5288239" y="0"/>
                </a:lnTo>
                <a:lnTo>
                  <a:pt x="5461695" y="0"/>
                </a:lnTo>
                <a:lnTo>
                  <a:pt x="5481965" y="4093"/>
                </a:lnTo>
                <a:lnTo>
                  <a:pt x="5481965" y="219832"/>
                </a:lnTo>
                <a:cubicBezTo>
                  <a:pt x="5481965" y="286112"/>
                  <a:pt x="5428235" y="339842"/>
                  <a:pt x="5361955" y="339842"/>
                </a:cubicBezTo>
                <a:lnTo>
                  <a:pt x="120010" y="339842"/>
                </a:lnTo>
                <a:cubicBezTo>
                  <a:pt x="53730" y="339842"/>
                  <a:pt x="0" y="286112"/>
                  <a:pt x="0" y="219832"/>
                </a:cubicBezTo>
                <a:close/>
              </a:path>
            </a:pathLst>
          </a:custGeom>
          <a:solidFill>
            <a:srgbClr val="C0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 altLang="en-US"/>
          </a:p>
        </p:txBody>
      </p:sp>
      <p:sp>
        <p:nvSpPr>
          <p:cNvPr id="32" name="手繪多邊形 31"/>
          <p:cNvSpPr/>
          <p:nvPr/>
        </p:nvSpPr>
        <p:spPr>
          <a:xfrm>
            <a:off x="6368595" y="2896806"/>
            <a:ext cx="2896688" cy="368667"/>
          </a:xfrm>
          <a:custGeom>
            <a:avLst/>
            <a:gdLst>
              <a:gd name="connsiteX0" fmla="*/ 0 w 2896688"/>
              <a:gd name="connsiteY0" fmla="*/ 0 h 368667"/>
              <a:gd name="connsiteX1" fmla="*/ 193724 w 2896688"/>
              <a:gd name="connsiteY1" fmla="*/ 0 h 368667"/>
              <a:gd name="connsiteX2" fmla="*/ 193724 w 2896688"/>
              <a:gd name="connsiteY2" fmla="*/ 34490 h 368667"/>
              <a:gd name="connsiteX3" fmla="*/ 210970 w 2896688"/>
              <a:gd name="connsiteY3" fmla="*/ 51736 h 368667"/>
              <a:gd name="connsiteX4" fmla="*/ 2658433 w 2896688"/>
              <a:gd name="connsiteY4" fmla="*/ 51736 h 368667"/>
              <a:gd name="connsiteX5" fmla="*/ 2675679 w 2896688"/>
              <a:gd name="connsiteY5" fmla="*/ 34490 h 368667"/>
              <a:gd name="connsiteX6" fmla="*/ 2675679 w 2896688"/>
              <a:gd name="connsiteY6" fmla="*/ 0 h 368667"/>
              <a:gd name="connsiteX7" fmla="*/ 2896688 w 2896688"/>
              <a:gd name="connsiteY7" fmla="*/ 0 h 368667"/>
              <a:gd name="connsiteX8" fmla="*/ 2896688 w 2896688"/>
              <a:gd name="connsiteY8" fmla="*/ 248657 h 368667"/>
              <a:gd name="connsiteX9" fmla="*/ 2776678 w 2896688"/>
              <a:gd name="connsiteY9" fmla="*/ 368667 h 368667"/>
              <a:gd name="connsiteX10" fmla="*/ 120010 w 2896688"/>
              <a:gd name="connsiteY10" fmla="*/ 368667 h 368667"/>
              <a:gd name="connsiteX11" fmla="*/ 0 w 2896688"/>
              <a:gd name="connsiteY11" fmla="*/ 248657 h 368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896688" h="368667">
                <a:moveTo>
                  <a:pt x="0" y="0"/>
                </a:moveTo>
                <a:lnTo>
                  <a:pt x="193724" y="0"/>
                </a:lnTo>
                <a:lnTo>
                  <a:pt x="193724" y="34490"/>
                </a:lnTo>
                <a:cubicBezTo>
                  <a:pt x="193724" y="44015"/>
                  <a:pt x="201445" y="51736"/>
                  <a:pt x="210970" y="51736"/>
                </a:cubicBezTo>
                <a:lnTo>
                  <a:pt x="2658433" y="51736"/>
                </a:lnTo>
                <a:cubicBezTo>
                  <a:pt x="2667958" y="51736"/>
                  <a:pt x="2675679" y="44015"/>
                  <a:pt x="2675679" y="34490"/>
                </a:cubicBezTo>
                <a:lnTo>
                  <a:pt x="2675679" y="0"/>
                </a:lnTo>
                <a:lnTo>
                  <a:pt x="2896688" y="0"/>
                </a:lnTo>
                <a:lnTo>
                  <a:pt x="2896688" y="248657"/>
                </a:lnTo>
                <a:cubicBezTo>
                  <a:pt x="2896688" y="314937"/>
                  <a:pt x="2842958" y="368667"/>
                  <a:pt x="2776678" y="368667"/>
                </a:cubicBezTo>
                <a:lnTo>
                  <a:pt x="120010" y="368667"/>
                </a:lnTo>
                <a:cubicBezTo>
                  <a:pt x="53730" y="368667"/>
                  <a:pt x="0" y="314937"/>
                  <a:pt x="0" y="248657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 altLang="en-US"/>
          </a:p>
        </p:txBody>
      </p:sp>
      <p:pic>
        <p:nvPicPr>
          <p:cNvPr id="3" name="圖片 2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739931" y="5191728"/>
            <a:ext cx="5822185" cy="731583"/>
          </a:xfrm>
          <a:prstGeom prst="rect">
            <a:avLst/>
          </a:prstGeom>
        </p:spPr>
      </p:pic>
      <p:pic>
        <p:nvPicPr>
          <p:cNvPr id="6" name="圖片 5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6860452" y="5148128"/>
            <a:ext cx="3212870" cy="7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33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380210" y="919779"/>
            <a:ext cx="5823963" cy="720046"/>
            <a:chOff x="5855221" y="1825625"/>
            <a:chExt cx="5823963" cy="720046"/>
          </a:xfrm>
        </p:grpSpPr>
        <p:sp>
          <p:nvSpPr>
            <p:cNvPr id="3" name="圓角矩形 2"/>
            <p:cNvSpPr/>
            <p:nvPr/>
          </p:nvSpPr>
          <p:spPr>
            <a:xfrm>
              <a:off x="6000286" y="1825625"/>
              <a:ext cx="5481965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" name="圓角矩形 3"/>
            <p:cNvSpPr/>
            <p:nvPr/>
          </p:nvSpPr>
          <p:spPr>
            <a:xfrm>
              <a:off x="6194011" y="2125266"/>
              <a:ext cx="5094514" cy="1122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" name="圖片 4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55221" y="1832755"/>
              <a:ext cx="5823963" cy="390178"/>
            </a:xfrm>
            <a:prstGeom prst="rect">
              <a:avLst/>
            </a:prstGeom>
          </p:spPr>
        </p:pic>
      </p:grpSp>
      <p:grpSp>
        <p:nvGrpSpPr>
          <p:cNvPr id="6" name="群組 5"/>
          <p:cNvGrpSpPr/>
          <p:nvPr/>
        </p:nvGrpSpPr>
        <p:grpSpPr>
          <a:xfrm>
            <a:off x="6407228" y="877840"/>
            <a:ext cx="3216799" cy="720046"/>
            <a:chOff x="5836068" y="2748143"/>
            <a:chExt cx="3216799" cy="720046"/>
          </a:xfrm>
        </p:grpSpPr>
        <p:sp>
          <p:nvSpPr>
            <p:cNvPr id="7" name="圓角矩形 6"/>
            <p:cNvSpPr/>
            <p:nvPr/>
          </p:nvSpPr>
          <p:spPr>
            <a:xfrm>
              <a:off x="6000287" y="2748143"/>
              <a:ext cx="2896688" cy="720046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6194011" y="3047785"/>
              <a:ext cx="2481955" cy="1034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9" name="圖片 8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36068" y="2760605"/>
              <a:ext cx="3216799" cy="371888"/>
            </a:xfrm>
            <a:prstGeom prst="rect">
              <a:avLst/>
            </a:prstGeom>
          </p:spPr>
        </p:pic>
      </p:grpSp>
      <p:pic>
        <p:nvPicPr>
          <p:cNvPr id="19" name="圖片 18"/>
          <p:cNvPicPr>
            <a:picLocks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8959" y="2697417"/>
            <a:ext cx="5828281" cy="731583"/>
          </a:xfrm>
          <a:prstGeom prst="rect">
            <a:avLst/>
          </a:prstGeom>
        </p:spPr>
      </p:pic>
      <p:pic>
        <p:nvPicPr>
          <p:cNvPr id="21" name="圖片 20"/>
          <p:cNvPicPr>
            <a:picLocks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79756" y="2697417"/>
            <a:ext cx="3218967" cy="7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8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3" r="3236" b="8682"/>
          <a:stretch/>
        </p:blipFill>
        <p:spPr>
          <a:xfrm>
            <a:off x="206641" y="-119529"/>
            <a:ext cx="4102231" cy="6251388"/>
          </a:xfrm>
          <a:prstGeom prst="rect">
            <a:avLst/>
          </a:prstGeom>
        </p:spPr>
      </p:pic>
      <p:grpSp>
        <p:nvGrpSpPr>
          <p:cNvPr id="89" name="群組 88"/>
          <p:cNvGrpSpPr/>
          <p:nvPr/>
        </p:nvGrpSpPr>
        <p:grpSpPr>
          <a:xfrm>
            <a:off x="6112476" y="179585"/>
            <a:ext cx="3904736" cy="6247577"/>
            <a:chOff x="543697" y="65903"/>
            <a:chExt cx="4300152" cy="6880243"/>
          </a:xfrm>
          <a:solidFill>
            <a:schemeClr val="bg1">
              <a:lumMod val="95000"/>
            </a:schemeClr>
          </a:solidFill>
        </p:grpSpPr>
        <p:sp>
          <p:nvSpPr>
            <p:cNvPr id="49" name="矩形 48"/>
            <p:cNvSpPr/>
            <p:nvPr>
              <p:custDataLst>
                <p:tags r:id="rId1"/>
              </p:custDataLst>
            </p:nvPr>
          </p:nvSpPr>
          <p:spPr>
            <a:xfrm>
              <a:off x="543697" y="65903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" name="矩形 49"/>
            <p:cNvSpPr/>
            <p:nvPr>
              <p:custDataLst>
                <p:tags r:id="rId2"/>
              </p:custDataLst>
            </p:nvPr>
          </p:nvSpPr>
          <p:spPr>
            <a:xfrm>
              <a:off x="1403727" y="65903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" name="矩形 50"/>
            <p:cNvSpPr/>
            <p:nvPr>
              <p:custDataLst>
                <p:tags r:id="rId3"/>
              </p:custDataLst>
            </p:nvPr>
          </p:nvSpPr>
          <p:spPr>
            <a:xfrm>
              <a:off x="2263758" y="65903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" name="矩形 51"/>
            <p:cNvSpPr/>
            <p:nvPr>
              <p:custDataLst>
                <p:tags r:id="rId4"/>
              </p:custDataLst>
            </p:nvPr>
          </p:nvSpPr>
          <p:spPr>
            <a:xfrm>
              <a:off x="3123788" y="65903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" name="矩形 52"/>
            <p:cNvSpPr/>
            <p:nvPr>
              <p:custDataLst>
                <p:tags r:id="rId5"/>
              </p:custDataLst>
            </p:nvPr>
          </p:nvSpPr>
          <p:spPr>
            <a:xfrm>
              <a:off x="3983818" y="65903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" name="矩形 53"/>
            <p:cNvSpPr/>
            <p:nvPr>
              <p:custDataLst>
                <p:tags r:id="rId6"/>
              </p:custDataLst>
            </p:nvPr>
          </p:nvSpPr>
          <p:spPr>
            <a:xfrm>
              <a:off x="543697" y="925933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" name="矩形 54"/>
            <p:cNvSpPr/>
            <p:nvPr>
              <p:custDataLst>
                <p:tags r:id="rId7"/>
              </p:custDataLst>
            </p:nvPr>
          </p:nvSpPr>
          <p:spPr>
            <a:xfrm>
              <a:off x="1403727" y="925933"/>
              <a:ext cx="860031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" name="矩形 55"/>
            <p:cNvSpPr/>
            <p:nvPr>
              <p:custDataLst>
                <p:tags r:id="rId8"/>
              </p:custDataLst>
            </p:nvPr>
          </p:nvSpPr>
          <p:spPr>
            <a:xfrm>
              <a:off x="2263758" y="925933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" name="矩形 56"/>
            <p:cNvSpPr/>
            <p:nvPr>
              <p:custDataLst>
                <p:tags r:id="rId9"/>
              </p:custDataLst>
            </p:nvPr>
          </p:nvSpPr>
          <p:spPr>
            <a:xfrm>
              <a:off x="3123788" y="925933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" name="矩形 57"/>
            <p:cNvSpPr/>
            <p:nvPr>
              <p:custDataLst>
                <p:tags r:id="rId10"/>
              </p:custDataLst>
            </p:nvPr>
          </p:nvSpPr>
          <p:spPr>
            <a:xfrm>
              <a:off x="3983818" y="925933"/>
              <a:ext cx="860031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" name="矩形 58"/>
            <p:cNvSpPr/>
            <p:nvPr>
              <p:custDataLst>
                <p:tags r:id="rId11"/>
              </p:custDataLst>
            </p:nvPr>
          </p:nvSpPr>
          <p:spPr>
            <a:xfrm>
              <a:off x="543697" y="1785964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" name="矩形 59"/>
            <p:cNvSpPr/>
            <p:nvPr>
              <p:custDataLst>
                <p:tags r:id="rId12"/>
              </p:custDataLst>
            </p:nvPr>
          </p:nvSpPr>
          <p:spPr>
            <a:xfrm>
              <a:off x="1403727" y="1785964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" name="矩形 60"/>
            <p:cNvSpPr/>
            <p:nvPr>
              <p:custDataLst>
                <p:tags r:id="rId13"/>
              </p:custDataLst>
            </p:nvPr>
          </p:nvSpPr>
          <p:spPr>
            <a:xfrm>
              <a:off x="2263758" y="1785964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" name="矩形 61"/>
            <p:cNvSpPr/>
            <p:nvPr>
              <p:custDataLst>
                <p:tags r:id="rId14"/>
              </p:custDataLst>
            </p:nvPr>
          </p:nvSpPr>
          <p:spPr>
            <a:xfrm>
              <a:off x="3123788" y="1785964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" name="矩形 62"/>
            <p:cNvSpPr/>
            <p:nvPr>
              <p:custDataLst>
                <p:tags r:id="rId15"/>
              </p:custDataLst>
            </p:nvPr>
          </p:nvSpPr>
          <p:spPr>
            <a:xfrm>
              <a:off x="3983818" y="1785964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" name="矩形 63"/>
            <p:cNvSpPr/>
            <p:nvPr>
              <p:custDataLst>
                <p:tags r:id="rId16"/>
              </p:custDataLst>
            </p:nvPr>
          </p:nvSpPr>
          <p:spPr>
            <a:xfrm>
              <a:off x="543697" y="2645994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" name="矩形 64"/>
            <p:cNvSpPr/>
            <p:nvPr>
              <p:custDataLst>
                <p:tags r:id="rId17"/>
              </p:custDataLst>
            </p:nvPr>
          </p:nvSpPr>
          <p:spPr>
            <a:xfrm>
              <a:off x="1403727" y="2645994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6" name="矩形 65"/>
            <p:cNvSpPr/>
            <p:nvPr>
              <p:custDataLst>
                <p:tags r:id="rId18"/>
              </p:custDataLst>
            </p:nvPr>
          </p:nvSpPr>
          <p:spPr>
            <a:xfrm>
              <a:off x="2263758" y="2645994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7" name="矩形 66"/>
            <p:cNvSpPr/>
            <p:nvPr>
              <p:custDataLst>
                <p:tags r:id="rId19"/>
              </p:custDataLst>
            </p:nvPr>
          </p:nvSpPr>
          <p:spPr>
            <a:xfrm>
              <a:off x="3123788" y="2645994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8" name="矩形 67"/>
            <p:cNvSpPr/>
            <p:nvPr>
              <p:custDataLst>
                <p:tags r:id="rId20"/>
              </p:custDataLst>
            </p:nvPr>
          </p:nvSpPr>
          <p:spPr>
            <a:xfrm>
              <a:off x="3983818" y="2645994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9" name="矩形 68"/>
            <p:cNvSpPr/>
            <p:nvPr>
              <p:custDataLst>
                <p:tags r:id="rId21"/>
              </p:custDataLst>
            </p:nvPr>
          </p:nvSpPr>
          <p:spPr>
            <a:xfrm>
              <a:off x="543697" y="3506024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0" name="矩形 69"/>
            <p:cNvSpPr/>
            <p:nvPr>
              <p:custDataLst>
                <p:tags r:id="rId22"/>
              </p:custDataLst>
            </p:nvPr>
          </p:nvSpPr>
          <p:spPr>
            <a:xfrm>
              <a:off x="1403727" y="3506024"/>
              <a:ext cx="860031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1" name="矩形 70"/>
            <p:cNvSpPr/>
            <p:nvPr>
              <p:custDataLst>
                <p:tags r:id="rId23"/>
              </p:custDataLst>
            </p:nvPr>
          </p:nvSpPr>
          <p:spPr>
            <a:xfrm>
              <a:off x="2263758" y="3506024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2" name="矩形 71"/>
            <p:cNvSpPr/>
            <p:nvPr>
              <p:custDataLst>
                <p:tags r:id="rId24"/>
              </p:custDataLst>
            </p:nvPr>
          </p:nvSpPr>
          <p:spPr>
            <a:xfrm>
              <a:off x="3123788" y="3506024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3" name="矩形 72"/>
            <p:cNvSpPr/>
            <p:nvPr>
              <p:custDataLst>
                <p:tags r:id="rId25"/>
              </p:custDataLst>
            </p:nvPr>
          </p:nvSpPr>
          <p:spPr>
            <a:xfrm>
              <a:off x="3983818" y="3506024"/>
              <a:ext cx="860031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4" name="矩形 73"/>
            <p:cNvSpPr/>
            <p:nvPr>
              <p:custDataLst>
                <p:tags r:id="rId26"/>
              </p:custDataLst>
            </p:nvPr>
          </p:nvSpPr>
          <p:spPr>
            <a:xfrm>
              <a:off x="543697" y="4366055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5" name="矩形 74"/>
            <p:cNvSpPr/>
            <p:nvPr>
              <p:custDataLst>
                <p:tags r:id="rId27"/>
              </p:custDataLst>
            </p:nvPr>
          </p:nvSpPr>
          <p:spPr>
            <a:xfrm>
              <a:off x="1403727" y="4366055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6" name="矩形 75"/>
            <p:cNvSpPr/>
            <p:nvPr>
              <p:custDataLst>
                <p:tags r:id="rId28"/>
              </p:custDataLst>
            </p:nvPr>
          </p:nvSpPr>
          <p:spPr>
            <a:xfrm>
              <a:off x="2263758" y="4366055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7" name="矩形 76"/>
            <p:cNvSpPr/>
            <p:nvPr>
              <p:custDataLst>
                <p:tags r:id="rId29"/>
              </p:custDataLst>
            </p:nvPr>
          </p:nvSpPr>
          <p:spPr>
            <a:xfrm>
              <a:off x="3123788" y="4366055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8" name="矩形 77"/>
            <p:cNvSpPr/>
            <p:nvPr>
              <p:custDataLst>
                <p:tags r:id="rId30"/>
              </p:custDataLst>
            </p:nvPr>
          </p:nvSpPr>
          <p:spPr>
            <a:xfrm>
              <a:off x="3983818" y="4366055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9" name="矩形 78"/>
            <p:cNvSpPr/>
            <p:nvPr>
              <p:custDataLst>
                <p:tags r:id="rId31"/>
              </p:custDataLst>
            </p:nvPr>
          </p:nvSpPr>
          <p:spPr>
            <a:xfrm>
              <a:off x="543697" y="5226085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0" name="矩形 79"/>
            <p:cNvSpPr/>
            <p:nvPr>
              <p:custDataLst>
                <p:tags r:id="rId32"/>
              </p:custDataLst>
            </p:nvPr>
          </p:nvSpPr>
          <p:spPr>
            <a:xfrm>
              <a:off x="1403727" y="5226085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1" name="矩形 80"/>
            <p:cNvSpPr/>
            <p:nvPr>
              <p:custDataLst>
                <p:tags r:id="rId33"/>
              </p:custDataLst>
            </p:nvPr>
          </p:nvSpPr>
          <p:spPr>
            <a:xfrm>
              <a:off x="2263758" y="5226085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2" name="矩形 81"/>
            <p:cNvSpPr/>
            <p:nvPr>
              <p:custDataLst>
                <p:tags r:id="rId34"/>
              </p:custDataLst>
            </p:nvPr>
          </p:nvSpPr>
          <p:spPr>
            <a:xfrm>
              <a:off x="3123788" y="5226085"/>
              <a:ext cx="860030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3" name="矩形 82"/>
            <p:cNvSpPr/>
            <p:nvPr>
              <p:custDataLst>
                <p:tags r:id="rId35"/>
              </p:custDataLst>
            </p:nvPr>
          </p:nvSpPr>
          <p:spPr>
            <a:xfrm>
              <a:off x="3983818" y="5226085"/>
              <a:ext cx="860031" cy="860030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4" name="矩形 83"/>
            <p:cNvSpPr/>
            <p:nvPr>
              <p:custDataLst>
                <p:tags r:id="rId36"/>
              </p:custDataLst>
            </p:nvPr>
          </p:nvSpPr>
          <p:spPr>
            <a:xfrm>
              <a:off x="543697" y="6086115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5" name="矩形 84"/>
            <p:cNvSpPr/>
            <p:nvPr>
              <p:custDataLst>
                <p:tags r:id="rId37"/>
              </p:custDataLst>
            </p:nvPr>
          </p:nvSpPr>
          <p:spPr>
            <a:xfrm>
              <a:off x="1403727" y="6086115"/>
              <a:ext cx="860031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6" name="矩形 85"/>
            <p:cNvSpPr/>
            <p:nvPr>
              <p:custDataLst>
                <p:tags r:id="rId38"/>
              </p:custDataLst>
            </p:nvPr>
          </p:nvSpPr>
          <p:spPr>
            <a:xfrm>
              <a:off x="2263758" y="6086115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7" name="矩形 86"/>
            <p:cNvSpPr/>
            <p:nvPr>
              <p:custDataLst>
                <p:tags r:id="rId39"/>
              </p:custDataLst>
            </p:nvPr>
          </p:nvSpPr>
          <p:spPr>
            <a:xfrm>
              <a:off x="3123788" y="6086115"/>
              <a:ext cx="860030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8" name="矩形 87"/>
            <p:cNvSpPr/>
            <p:nvPr>
              <p:custDataLst>
                <p:tags r:id="rId40"/>
              </p:custDataLst>
            </p:nvPr>
          </p:nvSpPr>
          <p:spPr>
            <a:xfrm>
              <a:off x="3983818" y="6086115"/>
              <a:ext cx="860031" cy="860031"/>
            </a:xfrm>
            <a:prstGeom prst="rect">
              <a:avLst/>
            </a:prstGeom>
            <a:grp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103" name="圖片 102"/>
          <p:cNvPicPr>
            <a:picLocks/>
          </p:cNvPicPr>
          <p:nvPr/>
        </p:nvPicPr>
        <p:blipFill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3600000">
            <a:off x="7030713" y="1924104"/>
            <a:ext cx="3218967" cy="731583"/>
          </a:xfrm>
          <a:prstGeom prst="rect">
            <a:avLst/>
          </a:prstGeom>
        </p:spPr>
      </p:pic>
      <p:pic>
        <p:nvPicPr>
          <p:cNvPr id="104" name="圖片 103"/>
          <p:cNvPicPr>
            <a:picLocks/>
          </p:cNvPicPr>
          <p:nvPr/>
        </p:nvPicPr>
        <p:blipFill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3600000">
            <a:off x="5877254" y="3968058"/>
            <a:ext cx="3218967" cy="731583"/>
          </a:xfrm>
          <a:prstGeom prst="rect">
            <a:avLst/>
          </a:prstGeom>
        </p:spPr>
      </p:pic>
      <p:pic>
        <p:nvPicPr>
          <p:cNvPr id="105" name="圖片 104"/>
          <p:cNvPicPr>
            <a:picLocks/>
          </p:cNvPicPr>
          <p:nvPr/>
        </p:nvPicPr>
        <p:blipFill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8000000">
            <a:off x="5889208" y="1906176"/>
            <a:ext cx="3218967" cy="731583"/>
          </a:xfrm>
          <a:prstGeom prst="rect">
            <a:avLst/>
          </a:prstGeom>
        </p:spPr>
      </p:pic>
      <p:pic>
        <p:nvPicPr>
          <p:cNvPr id="106" name="圖片 105"/>
          <p:cNvPicPr>
            <a:picLocks/>
          </p:cNvPicPr>
          <p:nvPr/>
        </p:nvPicPr>
        <p:blipFill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8000000">
            <a:off x="7060596" y="3944152"/>
            <a:ext cx="3218967" cy="731583"/>
          </a:xfrm>
          <a:prstGeom prst="rect">
            <a:avLst/>
          </a:prstGeom>
        </p:spPr>
      </p:pic>
      <p:sp>
        <p:nvSpPr>
          <p:cNvPr id="107" name="矩形 106"/>
          <p:cNvSpPr/>
          <p:nvPr/>
        </p:nvSpPr>
        <p:spPr>
          <a:xfrm>
            <a:off x="7536329" y="3018117"/>
            <a:ext cx="1063811" cy="62753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菱形</a:t>
            </a:r>
            <a:endParaRPr lang="zh-TW" altLang="en-US" sz="3200" b="1" dirty="0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5261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6112476" y="179585"/>
            <a:ext cx="4685682" cy="6247577"/>
            <a:chOff x="6112476" y="179585"/>
            <a:chExt cx="4685682" cy="6247577"/>
          </a:xfrm>
        </p:grpSpPr>
        <p:sp>
          <p:nvSpPr>
            <p:cNvPr id="49" name="矩形 48"/>
            <p:cNvSpPr/>
            <p:nvPr>
              <p:custDataLst>
                <p:tags r:id="rId1"/>
              </p:custDataLst>
            </p:nvPr>
          </p:nvSpPr>
          <p:spPr>
            <a:xfrm>
              <a:off x="6112476" y="179585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" name="矩形 49"/>
            <p:cNvSpPr/>
            <p:nvPr>
              <p:custDataLst>
                <p:tags r:id="rId2"/>
              </p:custDataLst>
            </p:nvPr>
          </p:nvSpPr>
          <p:spPr>
            <a:xfrm>
              <a:off x="6893423" y="179585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" name="矩形 50"/>
            <p:cNvSpPr/>
            <p:nvPr>
              <p:custDataLst>
                <p:tags r:id="rId3"/>
              </p:custDataLst>
            </p:nvPr>
          </p:nvSpPr>
          <p:spPr>
            <a:xfrm>
              <a:off x="7674371" y="179585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" name="矩形 51"/>
            <p:cNvSpPr/>
            <p:nvPr>
              <p:custDataLst>
                <p:tags r:id="rId4"/>
              </p:custDataLst>
            </p:nvPr>
          </p:nvSpPr>
          <p:spPr>
            <a:xfrm>
              <a:off x="8455317" y="179585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" name="矩形 52"/>
            <p:cNvSpPr/>
            <p:nvPr>
              <p:custDataLst>
                <p:tags r:id="rId5"/>
              </p:custDataLst>
            </p:nvPr>
          </p:nvSpPr>
          <p:spPr>
            <a:xfrm>
              <a:off x="9236264" y="179585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" name="矩形 53"/>
            <p:cNvSpPr/>
            <p:nvPr>
              <p:custDataLst>
                <p:tags r:id="rId6"/>
              </p:custDataLst>
            </p:nvPr>
          </p:nvSpPr>
          <p:spPr>
            <a:xfrm>
              <a:off x="6112476" y="960532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" name="矩形 54"/>
            <p:cNvSpPr/>
            <p:nvPr>
              <p:custDataLst>
                <p:tags r:id="rId7"/>
              </p:custDataLst>
            </p:nvPr>
          </p:nvSpPr>
          <p:spPr>
            <a:xfrm>
              <a:off x="6893423" y="960532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" name="矩形 55"/>
            <p:cNvSpPr/>
            <p:nvPr>
              <p:custDataLst>
                <p:tags r:id="rId8"/>
              </p:custDataLst>
            </p:nvPr>
          </p:nvSpPr>
          <p:spPr>
            <a:xfrm>
              <a:off x="7674371" y="960532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" name="矩形 56"/>
            <p:cNvSpPr/>
            <p:nvPr>
              <p:custDataLst>
                <p:tags r:id="rId9"/>
              </p:custDataLst>
            </p:nvPr>
          </p:nvSpPr>
          <p:spPr>
            <a:xfrm>
              <a:off x="8455317" y="960532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" name="矩形 57"/>
            <p:cNvSpPr/>
            <p:nvPr>
              <p:custDataLst>
                <p:tags r:id="rId10"/>
              </p:custDataLst>
            </p:nvPr>
          </p:nvSpPr>
          <p:spPr>
            <a:xfrm>
              <a:off x="9236264" y="960532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" name="矩形 58"/>
            <p:cNvSpPr/>
            <p:nvPr>
              <p:custDataLst>
                <p:tags r:id="rId11"/>
              </p:custDataLst>
            </p:nvPr>
          </p:nvSpPr>
          <p:spPr>
            <a:xfrm>
              <a:off x="6112476" y="1741479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" name="矩形 59"/>
            <p:cNvSpPr/>
            <p:nvPr>
              <p:custDataLst>
                <p:tags r:id="rId12"/>
              </p:custDataLst>
            </p:nvPr>
          </p:nvSpPr>
          <p:spPr>
            <a:xfrm>
              <a:off x="6893423" y="1741479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" name="矩形 60"/>
            <p:cNvSpPr/>
            <p:nvPr>
              <p:custDataLst>
                <p:tags r:id="rId13"/>
              </p:custDataLst>
            </p:nvPr>
          </p:nvSpPr>
          <p:spPr>
            <a:xfrm>
              <a:off x="7674371" y="1741479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" name="矩形 61"/>
            <p:cNvSpPr/>
            <p:nvPr>
              <p:custDataLst>
                <p:tags r:id="rId14"/>
              </p:custDataLst>
            </p:nvPr>
          </p:nvSpPr>
          <p:spPr>
            <a:xfrm>
              <a:off x="8455317" y="1741479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" name="矩形 62"/>
            <p:cNvSpPr/>
            <p:nvPr>
              <p:custDataLst>
                <p:tags r:id="rId15"/>
              </p:custDataLst>
            </p:nvPr>
          </p:nvSpPr>
          <p:spPr>
            <a:xfrm>
              <a:off x="9236264" y="1741479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" name="矩形 63"/>
            <p:cNvSpPr/>
            <p:nvPr>
              <p:custDataLst>
                <p:tags r:id="rId16"/>
              </p:custDataLst>
            </p:nvPr>
          </p:nvSpPr>
          <p:spPr>
            <a:xfrm>
              <a:off x="6112476" y="2522426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" name="矩形 64"/>
            <p:cNvSpPr/>
            <p:nvPr>
              <p:custDataLst>
                <p:tags r:id="rId17"/>
              </p:custDataLst>
            </p:nvPr>
          </p:nvSpPr>
          <p:spPr>
            <a:xfrm>
              <a:off x="6893423" y="2522426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6" name="矩形 65"/>
            <p:cNvSpPr/>
            <p:nvPr>
              <p:custDataLst>
                <p:tags r:id="rId18"/>
              </p:custDataLst>
            </p:nvPr>
          </p:nvSpPr>
          <p:spPr>
            <a:xfrm>
              <a:off x="7674371" y="2522426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7" name="矩形 66"/>
            <p:cNvSpPr/>
            <p:nvPr>
              <p:custDataLst>
                <p:tags r:id="rId19"/>
              </p:custDataLst>
            </p:nvPr>
          </p:nvSpPr>
          <p:spPr>
            <a:xfrm>
              <a:off x="8455317" y="2522426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8" name="矩形 67"/>
            <p:cNvSpPr/>
            <p:nvPr>
              <p:custDataLst>
                <p:tags r:id="rId20"/>
              </p:custDataLst>
            </p:nvPr>
          </p:nvSpPr>
          <p:spPr>
            <a:xfrm>
              <a:off x="9236264" y="2522426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9" name="矩形 68"/>
            <p:cNvSpPr/>
            <p:nvPr>
              <p:custDataLst>
                <p:tags r:id="rId21"/>
              </p:custDataLst>
            </p:nvPr>
          </p:nvSpPr>
          <p:spPr>
            <a:xfrm>
              <a:off x="6112476" y="3303373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0" name="矩形 69"/>
            <p:cNvSpPr/>
            <p:nvPr>
              <p:custDataLst>
                <p:tags r:id="rId22"/>
              </p:custDataLst>
            </p:nvPr>
          </p:nvSpPr>
          <p:spPr>
            <a:xfrm>
              <a:off x="6893423" y="3303373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1" name="矩形 70"/>
            <p:cNvSpPr/>
            <p:nvPr>
              <p:custDataLst>
                <p:tags r:id="rId23"/>
              </p:custDataLst>
            </p:nvPr>
          </p:nvSpPr>
          <p:spPr>
            <a:xfrm>
              <a:off x="7674371" y="3303373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2" name="矩形 71"/>
            <p:cNvSpPr/>
            <p:nvPr>
              <p:custDataLst>
                <p:tags r:id="rId24"/>
              </p:custDataLst>
            </p:nvPr>
          </p:nvSpPr>
          <p:spPr>
            <a:xfrm>
              <a:off x="8455317" y="3303373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3" name="矩形 72"/>
            <p:cNvSpPr/>
            <p:nvPr>
              <p:custDataLst>
                <p:tags r:id="rId25"/>
              </p:custDataLst>
            </p:nvPr>
          </p:nvSpPr>
          <p:spPr>
            <a:xfrm>
              <a:off x="9236264" y="3303373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4" name="矩形 73"/>
            <p:cNvSpPr/>
            <p:nvPr>
              <p:custDataLst>
                <p:tags r:id="rId26"/>
              </p:custDataLst>
            </p:nvPr>
          </p:nvSpPr>
          <p:spPr>
            <a:xfrm>
              <a:off x="6112476" y="4084321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5" name="矩形 74"/>
            <p:cNvSpPr/>
            <p:nvPr>
              <p:custDataLst>
                <p:tags r:id="rId27"/>
              </p:custDataLst>
            </p:nvPr>
          </p:nvSpPr>
          <p:spPr>
            <a:xfrm>
              <a:off x="6893423" y="4084321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6" name="矩形 75"/>
            <p:cNvSpPr/>
            <p:nvPr>
              <p:custDataLst>
                <p:tags r:id="rId28"/>
              </p:custDataLst>
            </p:nvPr>
          </p:nvSpPr>
          <p:spPr>
            <a:xfrm>
              <a:off x="7674371" y="4084321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7" name="矩形 76"/>
            <p:cNvSpPr/>
            <p:nvPr>
              <p:custDataLst>
                <p:tags r:id="rId29"/>
              </p:custDataLst>
            </p:nvPr>
          </p:nvSpPr>
          <p:spPr>
            <a:xfrm>
              <a:off x="8455317" y="4084321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8" name="矩形 77"/>
            <p:cNvSpPr/>
            <p:nvPr>
              <p:custDataLst>
                <p:tags r:id="rId30"/>
              </p:custDataLst>
            </p:nvPr>
          </p:nvSpPr>
          <p:spPr>
            <a:xfrm>
              <a:off x="9236264" y="4084321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9" name="矩形 78"/>
            <p:cNvSpPr/>
            <p:nvPr>
              <p:custDataLst>
                <p:tags r:id="rId31"/>
              </p:custDataLst>
            </p:nvPr>
          </p:nvSpPr>
          <p:spPr>
            <a:xfrm>
              <a:off x="6112476" y="4865268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0" name="矩形 79"/>
            <p:cNvSpPr/>
            <p:nvPr>
              <p:custDataLst>
                <p:tags r:id="rId32"/>
              </p:custDataLst>
            </p:nvPr>
          </p:nvSpPr>
          <p:spPr>
            <a:xfrm>
              <a:off x="6893423" y="4865268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1" name="矩形 80"/>
            <p:cNvSpPr/>
            <p:nvPr>
              <p:custDataLst>
                <p:tags r:id="rId33"/>
              </p:custDataLst>
            </p:nvPr>
          </p:nvSpPr>
          <p:spPr>
            <a:xfrm>
              <a:off x="7674371" y="4865268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2" name="矩形 81"/>
            <p:cNvSpPr/>
            <p:nvPr>
              <p:custDataLst>
                <p:tags r:id="rId34"/>
              </p:custDataLst>
            </p:nvPr>
          </p:nvSpPr>
          <p:spPr>
            <a:xfrm>
              <a:off x="8455317" y="4865268"/>
              <a:ext cx="780947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3" name="矩形 82"/>
            <p:cNvSpPr/>
            <p:nvPr>
              <p:custDataLst>
                <p:tags r:id="rId35"/>
              </p:custDataLst>
            </p:nvPr>
          </p:nvSpPr>
          <p:spPr>
            <a:xfrm>
              <a:off x="9236264" y="4865268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4" name="矩形 83"/>
            <p:cNvSpPr/>
            <p:nvPr>
              <p:custDataLst>
                <p:tags r:id="rId36"/>
              </p:custDataLst>
            </p:nvPr>
          </p:nvSpPr>
          <p:spPr>
            <a:xfrm>
              <a:off x="6112476" y="5646214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5" name="矩形 84"/>
            <p:cNvSpPr/>
            <p:nvPr>
              <p:custDataLst>
                <p:tags r:id="rId37"/>
              </p:custDataLst>
            </p:nvPr>
          </p:nvSpPr>
          <p:spPr>
            <a:xfrm>
              <a:off x="6893423" y="5646214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6" name="矩形 85"/>
            <p:cNvSpPr/>
            <p:nvPr>
              <p:custDataLst>
                <p:tags r:id="rId38"/>
              </p:custDataLst>
            </p:nvPr>
          </p:nvSpPr>
          <p:spPr>
            <a:xfrm>
              <a:off x="7674371" y="5646214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7" name="矩形 86"/>
            <p:cNvSpPr/>
            <p:nvPr>
              <p:custDataLst>
                <p:tags r:id="rId39"/>
              </p:custDataLst>
            </p:nvPr>
          </p:nvSpPr>
          <p:spPr>
            <a:xfrm>
              <a:off x="8455317" y="5646214"/>
              <a:ext cx="780947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8" name="矩形 87"/>
            <p:cNvSpPr/>
            <p:nvPr>
              <p:custDataLst>
                <p:tags r:id="rId40"/>
              </p:custDataLst>
            </p:nvPr>
          </p:nvSpPr>
          <p:spPr>
            <a:xfrm>
              <a:off x="9236264" y="5646214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0" name="矩形 89"/>
            <p:cNvSpPr/>
            <p:nvPr>
              <p:custDataLst>
                <p:tags r:id="rId41"/>
              </p:custDataLst>
            </p:nvPr>
          </p:nvSpPr>
          <p:spPr>
            <a:xfrm>
              <a:off x="10017210" y="179585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1" name="矩形 90"/>
            <p:cNvSpPr/>
            <p:nvPr>
              <p:custDataLst>
                <p:tags r:id="rId42"/>
              </p:custDataLst>
            </p:nvPr>
          </p:nvSpPr>
          <p:spPr>
            <a:xfrm>
              <a:off x="10017210" y="960532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2" name="矩形 91"/>
            <p:cNvSpPr/>
            <p:nvPr>
              <p:custDataLst>
                <p:tags r:id="rId43"/>
              </p:custDataLst>
            </p:nvPr>
          </p:nvSpPr>
          <p:spPr>
            <a:xfrm>
              <a:off x="10017210" y="1741479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3" name="矩形 92"/>
            <p:cNvSpPr/>
            <p:nvPr>
              <p:custDataLst>
                <p:tags r:id="rId44"/>
              </p:custDataLst>
            </p:nvPr>
          </p:nvSpPr>
          <p:spPr>
            <a:xfrm>
              <a:off x="10017210" y="2522426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4" name="矩形 93"/>
            <p:cNvSpPr/>
            <p:nvPr>
              <p:custDataLst>
                <p:tags r:id="rId45"/>
              </p:custDataLst>
            </p:nvPr>
          </p:nvSpPr>
          <p:spPr>
            <a:xfrm>
              <a:off x="10017210" y="3303373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5" name="矩形 94"/>
            <p:cNvSpPr/>
            <p:nvPr>
              <p:custDataLst>
                <p:tags r:id="rId46"/>
              </p:custDataLst>
            </p:nvPr>
          </p:nvSpPr>
          <p:spPr>
            <a:xfrm>
              <a:off x="10017210" y="4084321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6" name="矩形 95"/>
            <p:cNvSpPr/>
            <p:nvPr>
              <p:custDataLst>
                <p:tags r:id="rId47"/>
              </p:custDataLst>
            </p:nvPr>
          </p:nvSpPr>
          <p:spPr>
            <a:xfrm>
              <a:off x="10017210" y="4865268"/>
              <a:ext cx="780948" cy="7809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7" name="矩形 96"/>
            <p:cNvSpPr/>
            <p:nvPr>
              <p:custDataLst>
                <p:tags r:id="rId48"/>
              </p:custDataLst>
            </p:nvPr>
          </p:nvSpPr>
          <p:spPr>
            <a:xfrm>
              <a:off x="10017210" y="5646214"/>
              <a:ext cx="780948" cy="7809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106" name="圖片 105"/>
          <p:cNvPicPr>
            <a:picLocks/>
          </p:cNvPicPr>
          <p:nvPr/>
        </p:nvPicPr>
        <p:blipFill>
          <a:blip r:embed="rId5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514" y="1202895"/>
            <a:ext cx="5822185" cy="731583"/>
          </a:xfrm>
          <a:prstGeom prst="rect">
            <a:avLst/>
          </a:prstGeom>
        </p:spPr>
      </p:pic>
      <p:pic>
        <p:nvPicPr>
          <p:cNvPr id="107" name="圖片 106"/>
          <p:cNvPicPr>
            <a:picLocks/>
          </p:cNvPicPr>
          <p:nvPr/>
        </p:nvPicPr>
        <p:blipFill>
          <a:blip r:embed="rId5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6724" y="2252468"/>
            <a:ext cx="3212870" cy="731583"/>
          </a:xfrm>
          <a:prstGeom prst="rect">
            <a:avLst/>
          </a:prstGeom>
        </p:spPr>
      </p:pic>
      <p:pic>
        <p:nvPicPr>
          <p:cNvPr id="89" name="圖片 88" descr="C:\Users\User\Desktop\26832.jpg"/>
          <p:cNvPicPr/>
          <p:nvPr/>
        </p:nvPicPr>
        <p:blipFill rotWithShape="1"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" t="3834" r="2116" b="7298"/>
          <a:stretch/>
        </p:blipFill>
        <p:spPr bwMode="auto">
          <a:xfrm>
            <a:off x="689500" y="4474794"/>
            <a:ext cx="1888490" cy="13163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8122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圖片 88" descr="C:\Users\User\Desktop\2683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" t="3834" r="2116" b="7298"/>
          <a:stretch/>
        </p:blipFill>
        <p:spPr bwMode="auto">
          <a:xfrm>
            <a:off x="-1823111" y="414349"/>
            <a:ext cx="4920244" cy="34296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9" name="圖片 98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206296" y="-569285"/>
            <a:ext cx="3424571" cy="4563142"/>
          </a:xfrm>
          <a:prstGeom prst="rect">
            <a:avLst/>
          </a:prstGeom>
        </p:spPr>
      </p:pic>
      <p:pic>
        <p:nvPicPr>
          <p:cNvPr id="100" name="圖片 99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745586" y="-569285"/>
            <a:ext cx="3424571" cy="4563142"/>
          </a:xfrm>
          <a:prstGeom prst="rect">
            <a:avLst/>
          </a:prstGeom>
        </p:spPr>
      </p:pic>
      <p:pic>
        <p:nvPicPr>
          <p:cNvPr id="101" name="圖片 100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206297" y="2277283"/>
            <a:ext cx="3424571" cy="4563142"/>
          </a:xfrm>
          <a:prstGeom prst="rect">
            <a:avLst/>
          </a:prstGeom>
        </p:spPr>
      </p:pic>
      <p:pic>
        <p:nvPicPr>
          <p:cNvPr id="102" name="圖片 101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745587" y="2277283"/>
            <a:ext cx="3424571" cy="4563142"/>
          </a:xfrm>
          <a:prstGeom prst="rect">
            <a:avLst/>
          </a:prstGeom>
        </p:spPr>
      </p:pic>
      <p:grpSp>
        <p:nvGrpSpPr>
          <p:cNvPr id="103" name="群組 102"/>
          <p:cNvGrpSpPr/>
          <p:nvPr>
            <p:custDataLst>
              <p:tags r:id="rId1"/>
            </p:custDataLst>
          </p:nvPr>
        </p:nvGrpSpPr>
        <p:grpSpPr>
          <a:xfrm>
            <a:off x="970452" y="2680314"/>
            <a:ext cx="4254546" cy="2349790"/>
            <a:chOff x="836085" y="2356032"/>
            <a:chExt cx="4691550" cy="2591148"/>
          </a:xfrm>
        </p:grpSpPr>
        <p:pic>
          <p:nvPicPr>
            <p:cNvPr id="104" name="圖片 103"/>
            <p:cNvPicPr>
              <a:picLocks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36085" y="2388831"/>
              <a:ext cx="4691550" cy="588898"/>
            </a:xfrm>
            <a:prstGeom prst="rect">
              <a:avLst/>
            </a:prstGeom>
          </p:spPr>
        </p:pic>
        <p:pic>
          <p:nvPicPr>
            <p:cNvPr id="105" name="圖片 104"/>
            <p:cNvPicPr>
              <a:picLocks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36085" y="4301312"/>
              <a:ext cx="4691550" cy="588898"/>
            </a:xfrm>
            <a:prstGeom prst="rect">
              <a:avLst/>
            </a:prstGeom>
          </p:spPr>
        </p:pic>
        <p:pic>
          <p:nvPicPr>
            <p:cNvPr id="108" name="圖片 107"/>
            <p:cNvPicPr>
              <a:picLocks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-149139" y="3357158"/>
              <a:ext cx="2591148" cy="588896"/>
            </a:xfrm>
            <a:prstGeom prst="rect">
              <a:avLst/>
            </a:prstGeom>
          </p:spPr>
        </p:pic>
        <p:pic>
          <p:nvPicPr>
            <p:cNvPr id="109" name="圖片 108"/>
            <p:cNvPicPr>
              <a:picLocks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3796607" y="3357158"/>
              <a:ext cx="2591148" cy="588896"/>
            </a:xfrm>
            <a:prstGeom prst="rect">
              <a:avLst/>
            </a:prstGeom>
          </p:spPr>
        </p:pic>
      </p:grpSp>
      <p:pic>
        <p:nvPicPr>
          <p:cNvPr id="110" name="圖片 109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284876" y="-569284"/>
            <a:ext cx="3424571" cy="4563142"/>
          </a:xfrm>
          <a:prstGeom prst="rect">
            <a:avLst/>
          </a:prstGeom>
        </p:spPr>
      </p:pic>
      <p:pic>
        <p:nvPicPr>
          <p:cNvPr id="111" name="圖片 110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284877" y="2277284"/>
            <a:ext cx="3424571" cy="456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9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707947 0 E" pathEditMode="relative" ptsTypes="">
                                      <p:cBhvr>
                                        <p:cTn id="6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1" name="群組 660"/>
          <p:cNvGrpSpPr/>
          <p:nvPr/>
        </p:nvGrpSpPr>
        <p:grpSpPr>
          <a:xfrm>
            <a:off x="0" y="-8819"/>
            <a:ext cx="13733638" cy="6866819"/>
            <a:chOff x="0" y="-8819"/>
            <a:chExt cx="13733638" cy="6866819"/>
          </a:xfrm>
        </p:grpSpPr>
        <p:sp>
          <p:nvSpPr>
            <p:cNvPr id="372" name="矩形 371"/>
            <p:cNvSpPr/>
            <p:nvPr>
              <p:custDataLst>
                <p:tags r:id="rId1"/>
              </p:custDataLst>
            </p:nvPr>
          </p:nvSpPr>
          <p:spPr>
            <a:xfrm>
              <a:off x="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3" name="矩形 372"/>
            <p:cNvSpPr/>
            <p:nvPr>
              <p:custDataLst>
                <p:tags r:id="rId2"/>
              </p:custDataLst>
            </p:nvPr>
          </p:nvSpPr>
          <p:spPr>
            <a:xfrm>
              <a:off x="57223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4" name="矩形 373"/>
            <p:cNvSpPr/>
            <p:nvPr>
              <p:custDataLst>
                <p:tags r:id="rId3"/>
              </p:custDataLst>
            </p:nvPr>
          </p:nvSpPr>
          <p:spPr>
            <a:xfrm>
              <a:off x="114447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5" name="矩形 374"/>
            <p:cNvSpPr/>
            <p:nvPr>
              <p:custDataLst>
                <p:tags r:id="rId4"/>
              </p:custDataLst>
            </p:nvPr>
          </p:nvSpPr>
          <p:spPr>
            <a:xfrm>
              <a:off x="171670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6" name="矩形 375"/>
            <p:cNvSpPr/>
            <p:nvPr>
              <p:custDataLst>
                <p:tags r:id="rId5"/>
              </p:custDataLst>
            </p:nvPr>
          </p:nvSpPr>
          <p:spPr>
            <a:xfrm>
              <a:off x="2288940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7" name="矩形 376"/>
            <p:cNvSpPr/>
            <p:nvPr>
              <p:custDataLst>
                <p:tags r:id="rId6"/>
              </p:custDataLst>
            </p:nvPr>
          </p:nvSpPr>
          <p:spPr>
            <a:xfrm>
              <a:off x="286117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8" name="矩形 377"/>
            <p:cNvSpPr/>
            <p:nvPr>
              <p:custDataLst>
                <p:tags r:id="rId7"/>
              </p:custDataLst>
            </p:nvPr>
          </p:nvSpPr>
          <p:spPr>
            <a:xfrm>
              <a:off x="343340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9" name="矩形 378"/>
            <p:cNvSpPr/>
            <p:nvPr>
              <p:custDataLst>
                <p:tags r:id="rId8"/>
              </p:custDataLst>
            </p:nvPr>
          </p:nvSpPr>
          <p:spPr>
            <a:xfrm>
              <a:off x="400564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0" name="矩形 379"/>
            <p:cNvSpPr/>
            <p:nvPr>
              <p:custDataLst>
                <p:tags r:id="rId9"/>
              </p:custDataLst>
            </p:nvPr>
          </p:nvSpPr>
          <p:spPr>
            <a:xfrm>
              <a:off x="457787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1" name="矩形 380"/>
            <p:cNvSpPr/>
            <p:nvPr>
              <p:custDataLst>
                <p:tags r:id="rId10"/>
              </p:custDataLst>
            </p:nvPr>
          </p:nvSpPr>
          <p:spPr>
            <a:xfrm>
              <a:off x="515011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2" name="矩形 381"/>
            <p:cNvSpPr/>
            <p:nvPr>
              <p:custDataLst>
                <p:tags r:id="rId11"/>
              </p:custDataLst>
            </p:nvPr>
          </p:nvSpPr>
          <p:spPr>
            <a:xfrm>
              <a:off x="572234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3" name="矩形 382"/>
            <p:cNvSpPr/>
            <p:nvPr>
              <p:custDataLst>
                <p:tags r:id="rId12"/>
              </p:custDataLst>
            </p:nvPr>
          </p:nvSpPr>
          <p:spPr>
            <a:xfrm>
              <a:off x="629458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4" name="矩形 383"/>
            <p:cNvSpPr/>
            <p:nvPr>
              <p:custDataLst>
                <p:tags r:id="rId13"/>
              </p:custDataLst>
            </p:nvPr>
          </p:nvSpPr>
          <p:spPr>
            <a:xfrm>
              <a:off x="686681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5" name="矩形 384"/>
            <p:cNvSpPr/>
            <p:nvPr>
              <p:custDataLst>
                <p:tags r:id="rId14"/>
              </p:custDataLst>
            </p:nvPr>
          </p:nvSpPr>
          <p:spPr>
            <a:xfrm>
              <a:off x="743905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6" name="矩形 385"/>
            <p:cNvSpPr/>
            <p:nvPr>
              <p:custDataLst>
                <p:tags r:id="rId15"/>
              </p:custDataLst>
            </p:nvPr>
          </p:nvSpPr>
          <p:spPr>
            <a:xfrm>
              <a:off x="8011289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7" name="矩形 386"/>
            <p:cNvSpPr/>
            <p:nvPr>
              <p:custDataLst>
                <p:tags r:id="rId16"/>
              </p:custDataLst>
            </p:nvPr>
          </p:nvSpPr>
          <p:spPr>
            <a:xfrm>
              <a:off x="858352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8" name="矩形 387"/>
            <p:cNvSpPr/>
            <p:nvPr>
              <p:custDataLst>
                <p:tags r:id="rId17"/>
              </p:custDataLst>
            </p:nvPr>
          </p:nvSpPr>
          <p:spPr>
            <a:xfrm>
              <a:off x="915575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9" name="矩形 388"/>
            <p:cNvSpPr/>
            <p:nvPr>
              <p:custDataLst>
                <p:tags r:id="rId18"/>
              </p:custDataLst>
            </p:nvPr>
          </p:nvSpPr>
          <p:spPr>
            <a:xfrm>
              <a:off x="972799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0" name="矩形 389"/>
            <p:cNvSpPr/>
            <p:nvPr>
              <p:custDataLst>
                <p:tags r:id="rId19"/>
              </p:custDataLst>
            </p:nvPr>
          </p:nvSpPr>
          <p:spPr>
            <a:xfrm>
              <a:off x="1030022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1" name="矩形 390"/>
            <p:cNvSpPr/>
            <p:nvPr>
              <p:custDataLst>
                <p:tags r:id="rId20"/>
              </p:custDataLst>
            </p:nvPr>
          </p:nvSpPr>
          <p:spPr>
            <a:xfrm>
              <a:off x="1087246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2" name="矩形 391"/>
            <p:cNvSpPr/>
            <p:nvPr>
              <p:custDataLst>
                <p:tags r:id="rId21"/>
              </p:custDataLst>
            </p:nvPr>
          </p:nvSpPr>
          <p:spPr>
            <a:xfrm>
              <a:off x="11444698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3" name="矩形 392"/>
            <p:cNvSpPr/>
            <p:nvPr>
              <p:custDataLst>
                <p:tags r:id="rId22"/>
              </p:custDataLst>
            </p:nvPr>
          </p:nvSpPr>
          <p:spPr>
            <a:xfrm>
              <a:off x="12016932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4" name="矩形 393"/>
            <p:cNvSpPr/>
            <p:nvPr>
              <p:custDataLst>
                <p:tags r:id="rId23"/>
              </p:custDataLst>
            </p:nvPr>
          </p:nvSpPr>
          <p:spPr>
            <a:xfrm>
              <a:off x="12589167" y="-8819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5" name="矩形 394"/>
            <p:cNvSpPr/>
            <p:nvPr>
              <p:custDataLst>
                <p:tags r:id="rId24"/>
              </p:custDataLst>
            </p:nvPr>
          </p:nvSpPr>
          <p:spPr>
            <a:xfrm>
              <a:off x="1316140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6" name="矩形 395"/>
            <p:cNvSpPr/>
            <p:nvPr>
              <p:custDataLst>
                <p:tags r:id="rId25"/>
              </p:custDataLst>
            </p:nvPr>
          </p:nvSpPr>
          <p:spPr>
            <a:xfrm>
              <a:off x="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7" name="矩形 396"/>
            <p:cNvSpPr/>
            <p:nvPr>
              <p:custDataLst>
                <p:tags r:id="rId26"/>
              </p:custDataLst>
            </p:nvPr>
          </p:nvSpPr>
          <p:spPr>
            <a:xfrm>
              <a:off x="57223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8" name="矩形 397"/>
            <p:cNvSpPr/>
            <p:nvPr>
              <p:custDataLst>
                <p:tags r:id="rId27"/>
              </p:custDataLst>
            </p:nvPr>
          </p:nvSpPr>
          <p:spPr>
            <a:xfrm>
              <a:off x="114447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9" name="矩形 398"/>
            <p:cNvSpPr/>
            <p:nvPr>
              <p:custDataLst>
                <p:tags r:id="rId28"/>
              </p:custDataLst>
            </p:nvPr>
          </p:nvSpPr>
          <p:spPr>
            <a:xfrm>
              <a:off x="171670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0" name="矩形 399"/>
            <p:cNvSpPr/>
            <p:nvPr>
              <p:custDataLst>
                <p:tags r:id="rId29"/>
              </p:custDataLst>
            </p:nvPr>
          </p:nvSpPr>
          <p:spPr>
            <a:xfrm>
              <a:off x="2288940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1" name="矩形 400"/>
            <p:cNvSpPr/>
            <p:nvPr>
              <p:custDataLst>
                <p:tags r:id="rId30"/>
              </p:custDataLst>
            </p:nvPr>
          </p:nvSpPr>
          <p:spPr>
            <a:xfrm>
              <a:off x="286117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2" name="矩形 401"/>
            <p:cNvSpPr/>
            <p:nvPr>
              <p:custDataLst>
                <p:tags r:id="rId31"/>
              </p:custDataLst>
            </p:nvPr>
          </p:nvSpPr>
          <p:spPr>
            <a:xfrm>
              <a:off x="343340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3" name="矩形 402"/>
            <p:cNvSpPr/>
            <p:nvPr>
              <p:custDataLst>
                <p:tags r:id="rId32"/>
              </p:custDataLst>
            </p:nvPr>
          </p:nvSpPr>
          <p:spPr>
            <a:xfrm>
              <a:off x="400564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4" name="矩形 403"/>
            <p:cNvSpPr/>
            <p:nvPr>
              <p:custDataLst>
                <p:tags r:id="rId33"/>
              </p:custDataLst>
            </p:nvPr>
          </p:nvSpPr>
          <p:spPr>
            <a:xfrm>
              <a:off x="457787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5" name="矩形 404"/>
            <p:cNvSpPr/>
            <p:nvPr>
              <p:custDataLst>
                <p:tags r:id="rId34"/>
              </p:custDataLst>
            </p:nvPr>
          </p:nvSpPr>
          <p:spPr>
            <a:xfrm>
              <a:off x="515011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6" name="矩形 405"/>
            <p:cNvSpPr/>
            <p:nvPr>
              <p:custDataLst>
                <p:tags r:id="rId35"/>
              </p:custDataLst>
            </p:nvPr>
          </p:nvSpPr>
          <p:spPr>
            <a:xfrm>
              <a:off x="572234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7" name="矩形 406"/>
            <p:cNvSpPr/>
            <p:nvPr>
              <p:custDataLst>
                <p:tags r:id="rId36"/>
              </p:custDataLst>
            </p:nvPr>
          </p:nvSpPr>
          <p:spPr>
            <a:xfrm>
              <a:off x="629458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8" name="矩形 407"/>
            <p:cNvSpPr/>
            <p:nvPr>
              <p:custDataLst>
                <p:tags r:id="rId37"/>
              </p:custDataLst>
            </p:nvPr>
          </p:nvSpPr>
          <p:spPr>
            <a:xfrm>
              <a:off x="686681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9" name="矩形 408"/>
            <p:cNvSpPr/>
            <p:nvPr>
              <p:custDataLst>
                <p:tags r:id="rId38"/>
              </p:custDataLst>
            </p:nvPr>
          </p:nvSpPr>
          <p:spPr>
            <a:xfrm>
              <a:off x="743905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0" name="矩形 409"/>
            <p:cNvSpPr/>
            <p:nvPr>
              <p:custDataLst>
                <p:tags r:id="rId39"/>
              </p:custDataLst>
            </p:nvPr>
          </p:nvSpPr>
          <p:spPr>
            <a:xfrm>
              <a:off x="8011289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1" name="矩形 410"/>
            <p:cNvSpPr/>
            <p:nvPr>
              <p:custDataLst>
                <p:tags r:id="rId40"/>
              </p:custDataLst>
            </p:nvPr>
          </p:nvSpPr>
          <p:spPr>
            <a:xfrm>
              <a:off x="858352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2" name="矩形 411"/>
            <p:cNvSpPr/>
            <p:nvPr>
              <p:custDataLst>
                <p:tags r:id="rId41"/>
              </p:custDataLst>
            </p:nvPr>
          </p:nvSpPr>
          <p:spPr>
            <a:xfrm>
              <a:off x="915575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3" name="矩形 412"/>
            <p:cNvSpPr/>
            <p:nvPr>
              <p:custDataLst>
                <p:tags r:id="rId42"/>
              </p:custDataLst>
            </p:nvPr>
          </p:nvSpPr>
          <p:spPr>
            <a:xfrm>
              <a:off x="972799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4" name="矩形 413"/>
            <p:cNvSpPr/>
            <p:nvPr>
              <p:custDataLst>
                <p:tags r:id="rId43"/>
              </p:custDataLst>
            </p:nvPr>
          </p:nvSpPr>
          <p:spPr>
            <a:xfrm>
              <a:off x="1030022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5" name="矩形 414"/>
            <p:cNvSpPr/>
            <p:nvPr>
              <p:custDataLst>
                <p:tags r:id="rId44"/>
              </p:custDataLst>
            </p:nvPr>
          </p:nvSpPr>
          <p:spPr>
            <a:xfrm>
              <a:off x="1087246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6" name="矩形 415"/>
            <p:cNvSpPr/>
            <p:nvPr>
              <p:custDataLst>
                <p:tags r:id="rId45"/>
              </p:custDataLst>
            </p:nvPr>
          </p:nvSpPr>
          <p:spPr>
            <a:xfrm>
              <a:off x="11444698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7" name="矩形 416"/>
            <p:cNvSpPr/>
            <p:nvPr>
              <p:custDataLst>
                <p:tags r:id="rId46"/>
              </p:custDataLst>
            </p:nvPr>
          </p:nvSpPr>
          <p:spPr>
            <a:xfrm>
              <a:off x="12016932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8" name="矩形 417"/>
            <p:cNvSpPr/>
            <p:nvPr>
              <p:custDataLst>
                <p:tags r:id="rId47"/>
              </p:custDataLst>
            </p:nvPr>
          </p:nvSpPr>
          <p:spPr>
            <a:xfrm>
              <a:off x="12589167" y="56341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9" name="矩形 418"/>
            <p:cNvSpPr/>
            <p:nvPr>
              <p:custDataLst>
                <p:tags r:id="rId48"/>
              </p:custDataLst>
            </p:nvPr>
          </p:nvSpPr>
          <p:spPr>
            <a:xfrm>
              <a:off x="1316140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0" name="矩形 419"/>
            <p:cNvSpPr/>
            <p:nvPr>
              <p:custDataLst>
                <p:tags r:id="rId49"/>
              </p:custDataLst>
            </p:nvPr>
          </p:nvSpPr>
          <p:spPr>
            <a:xfrm>
              <a:off x="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1" name="矩形 420"/>
            <p:cNvSpPr/>
            <p:nvPr>
              <p:custDataLst>
                <p:tags r:id="rId50"/>
              </p:custDataLst>
            </p:nvPr>
          </p:nvSpPr>
          <p:spPr>
            <a:xfrm>
              <a:off x="57223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2" name="矩形 421"/>
            <p:cNvSpPr/>
            <p:nvPr>
              <p:custDataLst>
                <p:tags r:id="rId51"/>
              </p:custDataLst>
            </p:nvPr>
          </p:nvSpPr>
          <p:spPr>
            <a:xfrm>
              <a:off x="114447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3" name="矩形 422"/>
            <p:cNvSpPr/>
            <p:nvPr>
              <p:custDataLst>
                <p:tags r:id="rId52"/>
              </p:custDataLst>
            </p:nvPr>
          </p:nvSpPr>
          <p:spPr>
            <a:xfrm>
              <a:off x="171670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4" name="矩形 423"/>
            <p:cNvSpPr/>
            <p:nvPr>
              <p:custDataLst>
                <p:tags r:id="rId53"/>
              </p:custDataLst>
            </p:nvPr>
          </p:nvSpPr>
          <p:spPr>
            <a:xfrm>
              <a:off x="2288940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5" name="矩形 424"/>
            <p:cNvSpPr/>
            <p:nvPr>
              <p:custDataLst>
                <p:tags r:id="rId54"/>
              </p:custDataLst>
            </p:nvPr>
          </p:nvSpPr>
          <p:spPr>
            <a:xfrm>
              <a:off x="286117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6" name="矩形 425"/>
            <p:cNvSpPr/>
            <p:nvPr>
              <p:custDataLst>
                <p:tags r:id="rId55"/>
              </p:custDataLst>
            </p:nvPr>
          </p:nvSpPr>
          <p:spPr>
            <a:xfrm>
              <a:off x="343340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7" name="矩形 426"/>
            <p:cNvSpPr/>
            <p:nvPr>
              <p:custDataLst>
                <p:tags r:id="rId56"/>
              </p:custDataLst>
            </p:nvPr>
          </p:nvSpPr>
          <p:spPr>
            <a:xfrm>
              <a:off x="400564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8" name="矩形 427"/>
            <p:cNvSpPr/>
            <p:nvPr>
              <p:custDataLst>
                <p:tags r:id="rId57"/>
              </p:custDataLst>
            </p:nvPr>
          </p:nvSpPr>
          <p:spPr>
            <a:xfrm>
              <a:off x="457787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9" name="矩形 428"/>
            <p:cNvSpPr/>
            <p:nvPr>
              <p:custDataLst>
                <p:tags r:id="rId58"/>
              </p:custDataLst>
            </p:nvPr>
          </p:nvSpPr>
          <p:spPr>
            <a:xfrm>
              <a:off x="515011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0" name="矩形 429"/>
            <p:cNvSpPr/>
            <p:nvPr>
              <p:custDataLst>
                <p:tags r:id="rId59"/>
              </p:custDataLst>
            </p:nvPr>
          </p:nvSpPr>
          <p:spPr>
            <a:xfrm>
              <a:off x="572234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1" name="矩形 430"/>
            <p:cNvSpPr/>
            <p:nvPr>
              <p:custDataLst>
                <p:tags r:id="rId60"/>
              </p:custDataLst>
            </p:nvPr>
          </p:nvSpPr>
          <p:spPr>
            <a:xfrm>
              <a:off x="629458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2" name="矩形 431"/>
            <p:cNvSpPr/>
            <p:nvPr>
              <p:custDataLst>
                <p:tags r:id="rId61"/>
              </p:custDataLst>
            </p:nvPr>
          </p:nvSpPr>
          <p:spPr>
            <a:xfrm>
              <a:off x="686681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3" name="矩形 432"/>
            <p:cNvSpPr/>
            <p:nvPr>
              <p:custDataLst>
                <p:tags r:id="rId62"/>
              </p:custDataLst>
            </p:nvPr>
          </p:nvSpPr>
          <p:spPr>
            <a:xfrm>
              <a:off x="743905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4" name="矩形 433"/>
            <p:cNvSpPr/>
            <p:nvPr>
              <p:custDataLst>
                <p:tags r:id="rId63"/>
              </p:custDataLst>
            </p:nvPr>
          </p:nvSpPr>
          <p:spPr>
            <a:xfrm>
              <a:off x="8011289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5" name="矩形 434"/>
            <p:cNvSpPr/>
            <p:nvPr>
              <p:custDataLst>
                <p:tags r:id="rId64"/>
              </p:custDataLst>
            </p:nvPr>
          </p:nvSpPr>
          <p:spPr>
            <a:xfrm>
              <a:off x="858352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6" name="矩形 435"/>
            <p:cNvSpPr/>
            <p:nvPr>
              <p:custDataLst>
                <p:tags r:id="rId65"/>
              </p:custDataLst>
            </p:nvPr>
          </p:nvSpPr>
          <p:spPr>
            <a:xfrm>
              <a:off x="915575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7" name="矩形 436"/>
            <p:cNvSpPr/>
            <p:nvPr>
              <p:custDataLst>
                <p:tags r:id="rId66"/>
              </p:custDataLst>
            </p:nvPr>
          </p:nvSpPr>
          <p:spPr>
            <a:xfrm>
              <a:off x="972799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8" name="矩形 437"/>
            <p:cNvSpPr/>
            <p:nvPr>
              <p:custDataLst>
                <p:tags r:id="rId67"/>
              </p:custDataLst>
            </p:nvPr>
          </p:nvSpPr>
          <p:spPr>
            <a:xfrm>
              <a:off x="1030022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9" name="矩形 438"/>
            <p:cNvSpPr/>
            <p:nvPr>
              <p:custDataLst>
                <p:tags r:id="rId68"/>
              </p:custDataLst>
            </p:nvPr>
          </p:nvSpPr>
          <p:spPr>
            <a:xfrm>
              <a:off x="1087246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0" name="矩形 439"/>
            <p:cNvSpPr/>
            <p:nvPr>
              <p:custDataLst>
                <p:tags r:id="rId69"/>
              </p:custDataLst>
            </p:nvPr>
          </p:nvSpPr>
          <p:spPr>
            <a:xfrm>
              <a:off x="11444698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1" name="矩形 440"/>
            <p:cNvSpPr/>
            <p:nvPr>
              <p:custDataLst>
                <p:tags r:id="rId70"/>
              </p:custDataLst>
            </p:nvPr>
          </p:nvSpPr>
          <p:spPr>
            <a:xfrm>
              <a:off x="12016932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2" name="矩形 441"/>
            <p:cNvSpPr/>
            <p:nvPr>
              <p:custDataLst>
                <p:tags r:id="rId71"/>
              </p:custDataLst>
            </p:nvPr>
          </p:nvSpPr>
          <p:spPr>
            <a:xfrm>
              <a:off x="12589167" y="1135651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3" name="矩形 442"/>
            <p:cNvSpPr/>
            <p:nvPr>
              <p:custDataLst>
                <p:tags r:id="rId72"/>
              </p:custDataLst>
            </p:nvPr>
          </p:nvSpPr>
          <p:spPr>
            <a:xfrm>
              <a:off x="1316140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4" name="矩形 443"/>
            <p:cNvSpPr/>
            <p:nvPr>
              <p:custDataLst>
                <p:tags r:id="rId73"/>
              </p:custDataLst>
            </p:nvPr>
          </p:nvSpPr>
          <p:spPr>
            <a:xfrm>
              <a:off x="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5" name="矩形 444"/>
            <p:cNvSpPr/>
            <p:nvPr>
              <p:custDataLst>
                <p:tags r:id="rId74"/>
              </p:custDataLst>
            </p:nvPr>
          </p:nvSpPr>
          <p:spPr>
            <a:xfrm>
              <a:off x="57223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6" name="矩形 445"/>
            <p:cNvSpPr/>
            <p:nvPr>
              <p:custDataLst>
                <p:tags r:id="rId75"/>
              </p:custDataLst>
            </p:nvPr>
          </p:nvSpPr>
          <p:spPr>
            <a:xfrm>
              <a:off x="114447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7" name="矩形 446"/>
            <p:cNvSpPr/>
            <p:nvPr>
              <p:custDataLst>
                <p:tags r:id="rId76"/>
              </p:custDataLst>
            </p:nvPr>
          </p:nvSpPr>
          <p:spPr>
            <a:xfrm>
              <a:off x="171670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8" name="矩形 447"/>
            <p:cNvSpPr/>
            <p:nvPr>
              <p:custDataLst>
                <p:tags r:id="rId77"/>
              </p:custDataLst>
            </p:nvPr>
          </p:nvSpPr>
          <p:spPr>
            <a:xfrm>
              <a:off x="2288940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9" name="矩形 448"/>
            <p:cNvSpPr/>
            <p:nvPr>
              <p:custDataLst>
                <p:tags r:id="rId78"/>
              </p:custDataLst>
            </p:nvPr>
          </p:nvSpPr>
          <p:spPr>
            <a:xfrm>
              <a:off x="286117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0" name="矩形 449"/>
            <p:cNvSpPr/>
            <p:nvPr>
              <p:custDataLst>
                <p:tags r:id="rId79"/>
              </p:custDataLst>
            </p:nvPr>
          </p:nvSpPr>
          <p:spPr>
            <a:xfrm>
              <a:off x="343340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1" name="矩形 450"/>
            <p:cNvSpPr/>
            <p:nvPr>
              <p:custDataLst>
                <p:tags r:id="rId80"/>
              </p:custDataLst>
            </p:nvPr>
          </p:nvSpPr>
          <p:spPr>
            <a:xfrm>
              <a:off x="400564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2" name="矩形 451"/>
            <p:cNvSpPr/>
            <p:nvPr>
              <p:custDataLst>
                <p:tags r:id="rId81"/>
              </p:custDataLst>
            </p:nvPr>
          </p:nvSpPr>
          <p:spPr>
            <a:xfrm>
              <a:off x="457787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3" name="矩形 452"/>
            <p:cNvSpPr/>
            <p:nvPr>
              <p:custDataLst>
                <p:tags r:id="rId82"/>
              </p:custDataLst>
            </p:nvPr>
          </p:nvSpPr>
          <p:spPr>
            <a:xfrm>
              <a:off x="515011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4" name="矩形 453"/>
            <p:cNvSpPr/>
            <p:nvPr>
              <p:custDataLst>
                <p:tags r:id="rId83"/>
              </p:custDataLst>
            </p:nvPr>
          </p:nvSpPr>
          <p:spPr>
            <a:xfrm>
              <a:off x="572234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5" name="矩形 454"/>
            <p:cNvSpPr/>
            <p:nvPr>
              <p:custDataLst>
                <p:tags r:id="rId84"/>
              </p:custDataLst>
            </p:nvPr>
          </p:nvSpPr>
          <p:spPr>
            <a:xfrm>
              <a:off x="629458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6" name="矩形 455"/>
            <p:cNvSpPr/>
            <p:nvPr>
              <p:custDataLst>
                <p:tags r:id="rId85"/>
              </p:custDataLst>
            </p:nvPr>
          </p:nvSpPr>
          <p:spPr>
            <a:xfrm>
              <a:off x="686681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7" name="矩形 456"/>
            <p:cNvSpPr/>
            <p:nvPr>
              <p:custDataLst>
                <p:tags r:id="rId86"/>
              </p:custDataLst>
            </p:nvPr>
          </p:nvSpPr>
          <p:spPr>
            <a:xfrm>
              <a:off x="743905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8" name="矩形 457"/>
            <p:cNvSpPr/>
            <p:nvPr>
              <p:custDataLst>
                <p:tags r:id="rId87"/>
              </p:custDataLst>
            </p:nvPr>
          </p:nvSpPr>
          <p:spPr>
            <a:xfrm>
              <a:off x="8011289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9" name="矩形 458"/>
            <p:cNvSpPr/>
            <p:nvPr>
              <p:custDataLst>
                <p:tags r:id="rId88"/>
              </p:custDataLst>
            </p:nvPr>
          </p:nvSpPr>
          <p:spPr>
            <a:xfrm>
              <a:off x="858352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0" name="矩形 459"/>
            <p:cNvSpPr/>
            <p:nvPr>
              <p:custDataLst>
                <p:tags r:id="rId89"/>
              </p:custDataLst>
            </p:nvPr>
          </p:nvSpPr>
          <p:spPr>
            <a:xfrm>
              <a:off x="915575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1" name="矩形 460"/>
            <p:cNvSpPr/>
            <p:nvPr>
              <p:custDataLst>
                <p:tags r:id="rId90"/>
              </p:custDataLst>
            </p:nvPr>
          </p:nvSpPr>
          <p:spPr>
            <a:xfrm>
              <a:off x="972799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2" name="矩形 461"/>
            <p:cNvSpPr/>
            <p:nvPr>
              <p:custDataLst>
                <p:tags r:id="rId91"/>
              </p:custDataLst>
            </p:nvPr>
          </p:nvSpPr>
          <p:spPr>
            <a:xfrm>
              <a:off x="1030022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3" name="矩形 462"/>
            <p:cNvSpPr/>
            <p:nvPr>
              <p:custDataLst>
                <p:tags r:id="rId92"/>
              </p:custDataLst>
            </p:nvPr>
          </p:nvSpPr>
          <p:spPr>
            <a:xfrm>
              <a:off x="1087246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4" name="矩形 463"/>
            <p:cNvSpPr/>
            <p:nvPr>
              <p:custDataLst>
                <p:tags r:id="rId93"/>
              </p:custDataLst>
            </p:nvPr>
          </p:nvSpPr>
          <p:spPr>
            <a:xfrm>
              <a:off x="11444698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5" name="矩形 464"/>
            <p:cNvSpPr/>
            <p:nvPr>
              <p:custDataLst>
                <p:tags r:id="rId94"/>
              </p:custDataLst>
            </p:nvPr>
          </p:nvSpPr>
          <p:spPr>
            <a:xfrm>
              <a:off x="12016932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6" name="矩形 465"/>
            <p:cNvSpPr/>
            <p:nvPr>
              <p:custDataLst>
                <p:tags r:id="rId95"/>
              </p:custDataLst>
            </p:nvPr>
          </p:nvSpPr>
          <p:spPr>
            <a:xfrm>
              <a:off x="12589167" y="170788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7" name="矩形 466"/>
            <p:cNvSpPr/>
            <p:nvPr>
              <p:custDataLst>
                <p:tags r:id="rId96"/>
              </p:custDataLst>
            </p:nvPr>
          </p:nvSpPr>
          <p:spPr>
            <a:xfrm>
              <a:off x="1316140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8" name="矩形 467"/>
            <p:cNvSpPr/>
            <p:nvPr>
              <p:custDataLst>
                <p:tags r:id="rId97"/>
              </p:custDataLst>
            </p:nvPr>
          </p:nvSpPr>
          <p:spPr>
            <a:xfrm>
              <a:off x="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9" name="矩形 468"/>
            <p:cNvSpPr/>
            <p:nvPr>
              <p:custDataLst>
                <p:tags r:id="rId98"/>
              </p:custDataLst>
            </p:nvPr>
          </p:nvSpPr>
          <p:spPr>
            <a:xfrm>
              <a:off x="57223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0" name="矩形 469"/>
            <p:cNvSpPr/>
            <p:nvPr>
              <p:custDataLst>
                <p:tags r:id="rId99"/>
              </p:custDataLst>
            </p:nvPr>
          </p:nvSpPr>
          <p:spPr>
            <a:xfrm>
              <a:off x="114447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1" name="矩形 470"/>
            <p:cNvSpPr/>
            <p:nvPr>
              <p:custDataLst>
                <p:tags r:id="rId100"/>
              </p:custDataLst>
            </p:nvPr>
          </p:nvSpPr>
          <p:spPr>
            <a:xfrm>
              <a:off x="171670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2" name="矩形 471"/>
            <p:cNvSpPr/>
            <p:nvPr>
              <p:custDataLst>
                <p:tags r:id="rId101"/>
              </p:custDataLst>
            </p:nvPr>
          </p:nvSpPr>
          <p:spPr>
            <a:xfrm>
              <a:off x="2288940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3" name="矩形 472"/>
            <p:cNvSpPr/>
            <p:nvPr>
              <p:custDataLst>
                <p:tags r:id="rId102"/>
              </p:custDataLst>
            </p:nvPr>
          </p:nvSpPr>
          <p:spPr>
            <a:xfrm>
              <a:off x="286117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4" name="矩形 473"/>
            <p:cNvSpPr/>
            <p:nvPr>
              <p:custDataLst>
                <p:tags r:id="rId103"/>
              </p:custDataLst>
            </p:nvPr>
          </p:nvSpPr>
          <p:spPr>
            <a:xfrm>
              <a:off x="343340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5" name="矩形 474"/>
            <p:cNvSpPr/>
            <p:nvPr>
              <p:custDataLst>
                <p:tags r:id="rId104"/>
              </p:custDataLst>
            </p:nvPr>
          </p:nvSpPr>
          <p:spPr>
            <a:xfrm>
              <a:off x="400564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6" name="矩形 475"/>
            <p:cNvSpPr/>
            <p:nvPr>
              <p:custDataLst>
                <p:tags r:id="rId105"/>
              </p:custDataLst>
            </p:nvPr>
          </p:nvSpPr>
          <p:spPr>
            <a:xfrm>
              <a:off x="457787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7" name="矩形 476"/>
            <p:cNvSpPr/>
            <p:nvPr>
              <p:custDataLst>
                <p:tags r:id="rId106"/>
              </p:custDataLst>
            </p:nvPr>
          </p:nvSpPr>
          <p:spPr>
            <a:xfrm>
              <a:off x="515011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8" name="矩形 477"/>
            <p:cNvSpPr/>
            <p:nvPr>
              <p:custDataLst>
                <p:tags r:id="rId107"/>
              </p:custDataLst>
            </p:nvPr>
          </p:nvSpPr>
          <p:spPr>
            <a:xfrm>
              <a:off x="572234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9" name="矩形 478"/>
            <p:cNvSpPr/>
            <p:nvPr>
              <p:custDataLst>
                <p:tags r:id="rId108"/>
              </p:custDataLst>
            </p:nvPr>
          </p:nvSpPr>
          <p:spPr>
            <a:xfrm>
              <a:off x="629458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0" name="矩形 479"/>
            <p:cNvSpPr/>
            <p:nvPr>
              <p:custDataLst>
                <p:tags r:id="rId109"/>
              </p:custDataLst>
            </p:nvPr>
          </p:nvSpPr>
          <p:spPr>
            <a:xfrm>
              <a:off x="686681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1" name="矩形 480"/>
            <p:cNvSpPr/>
            <p:nvPr>
              <p:custDataLst>
                <p:tags r:id="rId110"/>
              </p:custDataLst>
            </p:nvPr>
          </p:nvSpPr>
          <p:spPr>
            <a:xfrm>
              <a:off x="743905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2" name="矩形 481"/>
            <p:cNvSpPr/>
            <p:nvPr>
              <p:custDataLst>
                <p:tags r:id="rId111"/>
              </p:custDataLst>
            </p:nvPr>
          </p:nvSpPr>
          <p:spPr>
            <a:xfrm>
              <a:off x="8011289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3" name="矩形 482"/>
            <p:cNvSpPr/>
            <p:nvPr>
              <p:custDataLst>
                <p:tags r:id="rId112"/>
              </p:custDataLst>
            </p:nvPr>
          </p:nvSpPr>
          <p:spPr>
            <a:xfrm>
              <a:off x="858352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4" name="矩形 483"/>
            <p:cNvSpPr/>
            <p:nvPr>
              <p:custDataLst>
                <p:tags r:id="rId113"/>
              </p:custDataLst>
            </p:nvPr>
          </p:nvSpPr>
          <p:spPr>
            <a:xfrm>
              <a:off x="915575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5" name="矩形 484"/>
            <p:cNvSpPr/>
            <p:nvPr>
              <p:custDataLst>
                <p:tags r:id="rId114"/>
              </p:custDataLst>
            </p:nvPr>
          </p:nvSpPr>
          <p:spPr>
            <a:xfrm>
              <a:off x="972799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6" name="矩形 485"/>
            <p:cNvSpPr/>
            <p:nvPr>
              <p:custDataLst>
                <p:tags r:id="rId115"/>
              </p:custDataLst>
            </p:nvPr>
          </p:nvSpPr>
          <p:spPr>
            <a:xfrm>
              <a:off x="1030022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7" name="矩形 486"/>
            <p:cNvSpPr/>
            <p:nvPr>
              <p:custDataLst>
                <p:tags r:id="rId116"/>
              </p:custDataLst>
            </p:nvPr>
          </p:nvSpPr>
          <p:spPr>
            <a:xfrm>
              <a:off x="1087246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8" name="矩形 487"/>
            <p:cNvSpPr/>
            <p:nvPr>
              <p:custDataLst>
                <p:tags r:id="rId117"/>
              </p:custDataLst>
            </p:nvPr>
          </p:nvSpPr>
          <p:spPr>
            <a:xfrm>
              <a:off x="11444698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9" name="矩形 488"/>
            <p:cNvSpPr/>
            <p:nvPr>
              <p:custDataLst>
                <p:tags r:id="rId118"/>
              </p:custDataLst>
            </p:nvPr>
          </p:nvSpPr>
          <p:spPr>
            <a:xfrm>
              <a:off x="12016932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0" name="矩形 489"/>
            <p:cNvSpPr/>
            <p:nvPr>
              <p:custDataLst>
                <p:tags r:id="rId119"/>
              </p:custDataLst>
            </p:nvPr>
          </p:nvSpPr>
          <p:spPr>
            <a:xfrm>
              <a:off x="12589167" y="228012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1" name="矩形 490"/>
            <p:cNvSpPr/>
            <p:nvPr>
              <p:custDataLst>
                <p:tags r:id="rId120"/>
              </p:custDataLst>
            </p:nvPr>
          </p:nvSpPr>
          <p:spPr>
            <a:xfrm>
              <a:off x="1316140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2" name="矩形 491"/>
            <p:cNvSpPr/>
            <p:nvPr>
              <p:custDataLst>
                <p:tags r:id="rId121"/>
              </p:custDataLst>
            </p:nvPr>
          </p:nvSpPr>
          <p:spPr>
            <a:xfrm>
              <a:off x="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3" name="矩形 492"/>
            <p:cNvSpPr/>
            <p:nvPr>
              <p:custDataLst>
                <p:tags r:id="rId122"/>
              </p:custDataLst>
            </p:nvPr>
          </p:nvSpPr>
          <p:spPr>
            <a:xfrm>
              <a:off x="57223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4" name="矩形 493"/>
            <p:cNvSpPr/>
            <p:nvPr>
              <p:custDataLst>
                <p:tags r:id="rId123"/>
              </p:custDataLst>
            </p:nvPr>
          </p:nvSpPr>
          <p:spPr>
            <a:xfrm>
              <a:off x="114447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5" name="矩形 494"/>
            <p:cNvSpPr/>
            <p:nvPr>
              <p:custDataLst>
                <p:tags r:id="rId124"/>
              </p:custDataLst>
            </p:nvPr>
          </p:nvSpPr>
          <p:spPr>
            <a:xfrm>
              <a:off x="171670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6" name="矩形 495"/>
            <p:cNvSpPr/>
            <p:nvPr>
              <p:custDataLst>
                <p:tags r:id="rId125"/>
              </p:custDataLst>
            </p:nvPr>
          </p:nvSpPr>
          <p:spPr>
            <a:xfrm>
              <a:off x="2288940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7" name="矩形 496"/>
            <p:cNvSpPr/>
            <p:nvPr>
              <p:custDataLst>
                <p:tags r:id="rId126"/>
              </p:custDataLst>
            </p:nvPr>
          </p:nvSpPr>
          <p:spPr>
            <a:xfrm>
              <a:off x="286117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8" name="矩形 497"/>
            <p:cNvSpPr/>
            <p:nvPr>
              <p:custDataLst>
                <p:tags r:id="rId127"/>
              </p:custDataLst>
            </p:nvPr>
          </p:nvSpPr>
          <p:spPr>
            <a:xfrm>
              <a:off x="343340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9" name="矩形 498"/>
            <p:cNvSpPr/>
            <p:nvPr>
              <p:custDataLst>
                <p:tags r:id="rId128"/>
              </p:custDataLst>
            </p:nvPr>
          </p:nvSpPr>
          <p:spPr>
            <a:xfrm>
              <a:off x="400564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0" name="矩形 499"/>
            <p:cNvSpPr/>
            <p:nvPr>
              <p:custDataLst>
                <p:tags r:id="rId129"/>
              </p:custDataLst>
            </p:nvPr>
          </p:nvSpPr>
          <p:spPr>
            <a:xfrm>
              <a:off x="457787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1" name="矩形 500"/>
            <p:cNvSpPr/>
            <p:nvPr>
              <p:custDataLst>
                <p:tags r:id="rId130"/>
              </p:custDataLst>
            </p:nvPr>
          </p:nvSpPr>
          <p:spPr>
            <a:xfrm>
              <a:off x="515011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2" name="矩形 501"/>
            <p:cNvSpPr/>
            <p:nvPr>
              <p:custDataLst>
                <p:tags r:id="rId131"/>
              </p:custDataLst>
            </p:nvPr>
          </p:nvSpPr>
          <p:spPr>
            <a:xfrm>
              <a:off x="572234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3" name="矩形 502"/>
            <p:cNvSpPr/>
            <p:nvPr>
              <p:custDataLst>
                <p:tags r:id="rId132"/>
              </p:custDataLst>
            </p:nvPr>
          </p:nvSpPr>
          <p:spPr>
            <a:xfrm>
              <a:off x="629458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4" name="矩形 503"/>
            <p:cNvSpPr/>
            <p:nvPr>
              <p:custDataLst>
                <p:tags r:id="rId133"/>
              </p:custDataLst>
            </p:nvPr>
          </p:nvSpPr>
          <p:spPr>
            <a:xfrm>
              <a:off x="686681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5" name="矩形 504"/>
            <p:cNvSpPr/>
            <p:nvPr>
              <p:custDataLst>
                <p:tags r:id="rId134"/>
              </p:custDataLst>
            </p:nvPr>
          </p:nvSpPr>
          <p:spPr>
            <a:xfrm>
              <a:off x="743905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6" name="矩形 505"/>
            <p:cNvSpPr/>
            <p:nvPr>
              <p:custDataLst>
                <p:tags r:id="rId135"/>
              </p:custDataLst>
            </p:nvPr>
          </p:nvSpPr>
          <p:spPr>
            <a:xfrm>
              <a:off x="8011289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7" name="矩形 506"/>
            <p:cNvSpPr/>
            <p:nvPr>
              <p:custDataLst>
                <p:tags r:id="rId136"/>
              </p:custDataLst>
            </p:nvPr>
          </p:nvSpPr>
          <p:spPr>
            <a:xfrm>
              <a:off x="858352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8" name="矩形 507"/>
            <p:cNvSpPr/>
            <p:nvPr>
              <p:custDataLst>
                <p:tags r:id="rId137"/>
              </p:custDataLst>
            </p:nvPr>
          </p:nvSpPr>
          <p:spPr>
            <a:xfrm>
              <a:off x="915575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9" name="矩形 508"/>
            <p:cNvSpPr/>
            <p:nvPr>
              <p:custDataLst>
                <p:tags r:id="rId138"/>
              </p:custDataLst>
            </p:nvPr>
          </p:nvSpPr>
          <p:spPr>
            <a:xfrm>
              <a:off x="972799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0" name="矩形 509"/>
            <p:cNvSpPr/>
            <p:nvPr>
              <p:custDataLst>
                <p:tags r:id="rId139"/>
              </p:custDataLst>
            </p:nvPr>
          </p:nvSpPr>
          <p:spPr>
            <a:xfrm>
              <a:off x="1030022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1" name="矩形 510"/>
            <p:cNvSpPr/>
            <p:nvPr>
              <p:custDataLst>
                <p:tags r:id="rId140"/>
              </p:custDataLst>
            </p:nvPr>
          </p:nvSpPr>
          <p:spPr>
            <a:xfrm>
              <a:off x="1087246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2" name="矩形 511"/>
            <p:cNvSpPr/>
            <p:nvPr>
              <p:custDataLst>
                <p:tags r:id="rId141"/>
              </p:custDataLst>
            </p:nvPr>
          </p:nvSpPr>
          <p:spPr>
            <a:xfrm>
              <a:off x="11444698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3" name="矩形 512"/>
            <p:cNvSpPr/>
            <p:nvPr>
              <p:custDataLst>
                <p:tags r:id="rId142"/>
              </p:custDataLst>
            </p:nvPr>
          </p:nvSpPr>
          <p:spPr>
            <a:xfrm>
              <a:off x="12016932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4" name="矩形 513"/>
            <p:cNvSpPr/>
            <p:nvPr>
              <p:custDataLst>
                <p:tags r:id="rId143"/>
              </p:custDataLst>
            </p:nvPr>
          </p:nvSpPr>
          <p:spPr>
            <a:xfrm>
              <a:off x="12589167" y="285235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5" name="矩形 514"/>
            <p:cNvSpPr/>
            <p:nvPr>
              <p:custDataLst>
                <p:tags r:id="rId144"/>
              </p:custDataLst>
            </p:nvPr>
          </p:nvSpPr>
          <p:spPr>
            <a:xfrm>
              <a:off x="1316140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6" name="矩形 515"/>
            <p:cNvSpPr/>
            <p:nvPr>
              <p:custDataLst>
                <p:tags r:id="rId145"/>
              </p:custDataLst>
            </p:nvPr>
          </p:nvSpPr>
          <p:spPr>
            <a:xfrm>
              <a:off x="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7" name="矩形 516"/>
            <p:cNvSpPr/>
            <p:nvPr>
              <p:custDataLst>
                <p:tags r:id="rId146"/>
              </p:custDataLst>
            </p:nvPr>
          </p:nvSpPr>
          <p:spPr>
            <a:xfrm>
              <a:off x="57223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8" name="矩形 517"/>
            <p:cNvSpPr/>
            <p:nvPr>
              <p:custDataLst>
                <p:tags r:id="rId147"/>
              </p:custDataLst>
            </p:nvPr>
          </p:nvSpPr>
          <p:spPr>
            <a:xfrm>
              <a:off x="114447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9" name="矩形 518"/>
            <p:cNvSpPr/>
            <p:nvPr>
              <p:custDataLst>
                <p:tags r:id="rId148"/>
              </p:custDataLst>
            </p:nvPr>
          </p:nvSpPr>
          <p:spPr>
            <a:xfrm>
              <a:off x="171670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0" name="矩形 519"/>
            <p:cNvSpPr/>
            <p:nvPr>
              <p:custDataLst>
                <p:tags r:id="rId149"/>
              </p:custDataLst>
            </p:nvPr>
          </p:nvSpPr>
          <p:spPr>
            <a:xfrm>
              <a:off x="2288940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1" name="矩形 520"/>
            <p:cNvSpPr/>
            <p:nvPr>
              <p:custDataLst>
                <p:tags r:id="rId150"/>
              </p:custDataLst>
            </p:nvPr>
          </p:nvSpPr>
          <p:spPr>
            <a:xfrm>
              <a:off x="286117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2" name="矩形 521"/>
            <p:cNvSpPr/>
            <p:nvPr>
              <p:custDataLst>
                <p:tags r:id="rId151"/>
              </p:custDataLst>
            </p:nvPr>
          </p:nvSpPr>
          <p:spPr>
            <a:xfrm>
              <a:off x="343340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3" name="矩形 522"/>
            <p:cNvSpPr/>
            <p:nvPr>
              <p:custDataLst>
                <p:tags r:id="rId152"/>
              </p:custDataLst>
            </p:nvPr>
          </p:nvSpPr>
          <p:spPr>
            <a:xfrm>
              <a:off x="400564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4" name="矩形 523"/>
            <p:cNvSpPr/>
            <p:nvPr>
              <p:custDataLst>
                <p:tags r:id="rId153"/>
              </p:custDataLst>
            </p:nvPr>
          </p:nvSpPr>
          <p:spPr>
            <a:xfrm>
              <a:off x="457787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5" name="矩形 524"/>
            <p:cNvSpPr/>
            <p:nvPr>
              <p:custDataLst>
                <p:tags r:id="rId154"/>
              </p:custDataLst>
            </p:nvPr>
          </p:nvSpPr>
          <p:spPr>
            <a:xfrm>
              <a:off x="515011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6" name="矩形 525"/>
            <p:cNvSpPr/>
            <p:nvPr>
              <p:custDataLst>
                <p:tags r:id="rId155"/>
              </p:custDataLst>
            </p:nvPr>
          </p:nvSpPr>
          <p:spPr>
            <a:xfrm>
              <a:off x="572234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7" name="矩形 526"/>
            <p:cNvSpPr/>
            <p:nvPr>
              <p:custDataLst>
                <p:tags r:id="rId156"/>
              </p:custDataLst>
            </p:nvPr>
          </p:nvSpPr>
          <p:spPr>
            <a:xfrm>
              <a:off x="629458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8" name="矩形 527"/>
            <p:cNvSpPr/>
            <p:nvPr>
              <p:custDataLst>
                <p:tags r:id="rId157"/>
              </p:custDataLst>
            </p:nvPr>
          </p:nvSpPr>
          <p:spPr>
            <a:xfrm>
              <a:off x="686681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9" name="矩形 528"/>
            <p:cNvSpPr/>
            <p:nvPr>
              <p:custDataLst>
                <p:tags r:id="rId158"/>
              </p:custDataLst>
            </p:nvPr>
          </p:nvSpPr>
          <p:spPr>
            <a:xfrm>
              <a:off x="743905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0" name="矩形 529"/>
            <p:cNvSpPr/>
            <p:nvPr>
              <p:custDataLst>
                <p:tags r:id="rId159"/>
              </p:custDataLst>
            </p:nvPr>
          </p:nvSpPr>
          <p:spPr>
            <a:xfrm>
              <a:off x="8011289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1" name="矩形 530"/>
            <p:cNvSpPr/>
            <p:nvPr>
              <p:custDataLst>
                <p:tags r:id="rId160"/>
              </p:custDataLst>
            </p:nvPr>
          </p:nvSpPr>
          <p:spPr>
            <a:xfrm>
              <a:off x="858352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2" name="矩形 531"/>
            <p:cNvSpPr/>
            <p:nvPr>
              <p:custDataLst>
                <p:tags r:id="rId161"/>
              </p:custDataLst>
            </p:nvPr>
          </p:nvSpPr>
          <p:spPr>
            <a:xfrm>
              <a:off x="915575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3" name="矩形 532"/>
            <p:cNvSpPr/>
            <p:nvPr>
              <p:custDataLst>
                <p:tags r:id="rId162"/>
              </p:custDataLst>
            </p:nvPr>
          </p:nvSpPr>
          <p:spPr>
            <a:xfrm>
              <a:off x="972799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4" name="矩形 533"/>
            <p:cNvSpPr/>
            <p:nvPr>
              <p:custDataLst>
                <p:tags r:id="rId163"/>
              </p:custDataLst>
            </p:nvPr>
          </p:nvSpPr>
          <p:spPr>
            <a:xfrm>
              <a:off x="1030022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5" name="矩形 534"/>
            <p:cNvSpPr/>
            <p:nvPr>
              <p:custDataLst>
                <p:tags r:id="rId164"/>
              </p:custDataLst>
            </p:nvPr>
          </p:nvSpPr>
          <p:spPr>
            <a:xfrm>
              <a:off x="1087246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6" name="矩形 535"/>
            <p:cNvSpPr/>
            <p:nvPr>
              <p:custDataLst>
                <p:tags r:id="rId165"/>
              </p:custDataLst>
            </p:nvPr>
          </p:nvSpPr>
          <p:spPr>
            <a:xfrm>
              <a:off x="11444698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7" name="矩形 536"/>
            <p:cNvSpPr/>
            <p:nvPr>
              <p:custDataLst>
                <p:tags r:id="rId166"/>
              </p:custDataLst>
            </p:nvPr>
          </p:nvSpPr>
          <p:spPr>
            <a:xfrm>
              <a:off x="12016932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8" name="矩形 537"/>
            <p:cNvSpPr/>
            <p:nvPr>
              <p:custDataLst>
                <p:tags r:id="rId167"/>
              </p:custDataLst>
            </p:nvPr>
          </p:nvSpPr>
          <p:spPr>
            <a:xfrm>
              <a:off x="12589167" y="342459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9" name="矩形 538"/>
            <p:cNvSpPr/>
            <p:nvPr>
              <p:custDataLst>
                <p:tags r:id="rId168"/>
              </p:custDataLst>
            </p:nvPr>
          </p:nvSpPr>
          <p:spPr>
            <a:xfrm>
              <a:off x="1316140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0" name="矩形 539"/>
            <p:cNvSpPr/>
            <p:nvPr>
              <p:custDataLst>
                <p:tags r:id="rId169"/>
              </p:custDataLst>
            </p:nvPr>
          </p:nvSpPr>
          <p:spPr>
            <a:xfrm>
              <a:off x="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1" name="矩形 540"/>
            <p:cNvSpPr/>
            <p:nvPr>
              <p:custDataLst>
                <p:tags r:id="rId170"/>
              </p:custDataLst>
            </p:nvPr>
          </p:nvSpPr>
          <p:spPr>
            <a:xfrm>
              <a:off x="57223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2" name="矩形 541"/>
            <p:cNvSpPr/>
            <p:nvPr>
              <p:custDataLst>
                <p:tags r:id="rId171"/>
              </p:custDataLst>
            </p:nvPr>
          </p:nvSpPr>
          <p:spPr>
            <a:xfrm>
              <a:off x="114447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3" name="矩形 542"/>
            <p:cNvSpPr/>
            <p:nvPr>
              <p:custDataLst>
                <p:tags r:id="rId172"/>
              </p:custDataLst>
            </p:nvPr>
          </p:nvSpPr>
          <p:spPr>
            <a:xfrm>
              <a:off x="171670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4" name="矩形 543"/>
            <p:cNvSpPr/>
            <p:nvPr>
              <p:custDataLst>
                <p:tags r:id="rId173"/>
              </p:custDataLst>
            </p:nvPr>
          </p:nvSpPr>
          <p:spPr>
            <a:xfrm>
              <a:off x="2288940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5" name="矩形 544"/>
            <p:cNvSpPr/>
            <p:nvPr>
              <p:custDataLst>
                <p:tags r:id="rId174"/>
              </p:custDataLst>
            </p:nvPr>
          </p:nvSpPr>
          <p:spPr>
            <a:xfrm>
              <a:off x="286117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6" name="矩形 545"/>
            <p:cNvSpPr/>
            <p:nvPr>
              <p:custDataLst>
                <p:tags r:id="rId175"/>
              </p:custDataLst>
            </p:nvPr>
          </p:nvSpPr>
          <p:spPr>
            <a:xfrm>
              <a:off x="343340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7" name="矩形 546"/>
            <p:cNvSpPr/>
            <p:nvPr>
              <p:custDataLst>
                <p:tags r:id="rId176"/>
              </p:custDataLst>
            </p:nvPr>
          </p:nvSpPr>
          <p:spPr>
            <a:xfrm>
              <a:off x="400564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8" name="矩形 547"/>
            <p:cNvSpPr/>
            <p:nvPr>
              <p:custDataLst>
                <p:tags r:id="rId177"/>
              </p:custDataLst>
            </p:nvPr>
          </p:nvSpPr>
          <p:spPr>
            <a:xfrm>
              <a:off x="457787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9" name="矩形 548"/>
            <p:cNvSpPr/>
            <p:nvPr>
              <p:custDataLst>
                <p:tags r:id="rId178"/>
              </p:custDataLst>
            </p:nvPr>
          </p:nvSpPr>
          <p:spPr>
            <a:xfrm>
              <a:off x="515011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0" name="矩形 549"/>
            <p:cNvSpPr/>
            <p:nvPr>
              <p:custDataLst>
                <p:tags r:id="rId179"/>
              </p:custDataLst>
            </p:nvPr>
          </p:nvSpPr>
          <p:spPr>
            <a:xfrm>
              <a:off x="572234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1" name="矩形 550"/>
            <p:cNvSpPr/>
            <p:nvPr>
              <p:custDataLst>
                <p:tags r:id="rId180"/>
              </p:custDataLst>
            </p:nvPr>
          </p:nvSpPr>
          <p:spPr>
            <a:xfrm>
              <a:off x="629458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2" name="矩形 551"/>
            <p:cNvSpPr/>
            <p:nvPr>
              <p:custDataLst>
                <p:tags r:id="rId181"/>
              </p:custDataLst>
            </p:nvPr>
          </p:nvSpPr>
          <p:spPr>
            <a:xfrm>
              <a:off x="686681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3" name="矩形 552"/>
            <p:cNvSpPr/>
            <p:nvPr>
              <p:custDataLst>
                <p:tags r:id="rId182"/>
              </p:custDataLst>
            </p:nvPr>
          </p:nvSpPr>
          <p:spPr>
            <a:xfrm>
              <a:off x="743905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4" name="矩形 553"/>
            <p:cNvSpPr/>
            <p:nvPr>
              <p:custDataLst>
                <p:tags r:id="rId183"/>
              </p:custDataLst>
            </p:nvPr>
          </p:nvSpPr>
          <p:spPr>
            <a:xfrm>
              <a:off x="8011289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5" name="矩形 554"/>
            <p:cNvSpPr/>
            <p:nvPr>
              <p:custDataLst>
                <p:tags r:id="rId184"/>
              </p:custDataLst>
            </p:nvPr>
          </p:nvSpPr>
          <p:spPr>
            <a:xfrm>
              <a:off x="858352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6" name="矩形 555"/>
            <p:cNvSpPr/>
            <p:nvPr>
              <p:custDataLst>
                <p:tags r:id="rId185"/>
              </p:custDataLst>
            </p:nvPr>
          </p:nvSpPr>
          <p:spPr>
            <a:xfrm>
              <a:off x="915575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7" name="矩形 556"/>
            <p:cNvSpPr/>
            <p:nvPr>
              <p:custDataLst>
                <p:tags r:id="rId186"/>
              </p:custDataLst>
            </p:nvPr>
          </p:nvSpPr>
          <p:spPr>
            <a:xfrm>
              <a:off x="972799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8" name="矩形 557"/>
            <p:cNvSpPr/>
            <p:nvPr>
              <p:custDataLst>
                <p:tags r:id="rId187"/>
              </p:custDataLst>
            </p:nvPr>
          </p:nvSpPr>
          <p:spPr>
            <a:xfrm>
              <a:off x="1030022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9" name="矩形 558"/>
            <p:cNvSpPr/>
            <p:nvPr>
              <p:custDataLst>
                <p:tags r:id="rId188"/>
              </p:custDataLst>
            </p:nvPr>
          </p:nvSpPr>
          <p:spPr>
            <a:xfrm>
              <a:off x="1087246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0" name="矩形 559"/>
            <p:cNvSpPr/>
            <p:nvPr>
              <p:custDataLst>
                <p:tags r:id="rId189"/>
              </p:custDataLst>
            </p:nvPr>
          </p:nvSpPr>
          <p:spPr>
            <a:xfrm>
              <a:off x="11444698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1" name="矩形 560"/>
            <p:cNvSpPr/>
            <p:nvPr>
              <p:custDataLst>
                <p:tags r:id="rId190"/>
              </p:custDataLst>
            </p:nvPr>
          </p:nvSpPr>
          <p:spPr>
            <a:xfrm>
              <a:off x="12016932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2" name="矩形 561"/>
            <p:cNvSpPr/>
            <p:nvPr>
              <p:custDataLst>
                <p:tags r:id="rId191"/>
              </p:custDataLst>
            </p:nvPr>
          </p:nvSpPr>
          <p:spPr>
            <a:xfrm>
              <a:off x="12589167" y="399682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3" name="矩形 562"/>
            <p:cNvSpPr/>
            <p:nvPr>
              <p:custDataLst>
                <p:tags r:id="rId192"/>
              </p:custDataLst>
            </p:nvPr>
          </p:nvSpPr>
          <p:spPr>
            <a:xfrm>
              <a:off x="1316140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4" name="矩形 563"/>
            <p:cNvSpPr/>
            <p:nvPr>
              <p:custDataLst>
                <p:tags r:id="rId193"/>
              </p:custDataLst>
            </p:nvPr>
          </p:nvSpPr>
          <p:spPr>
            <a:xfrm>
              <a:off x="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5" name="矩形 564"/>
            <p:cNvSpPr/>
            <p:nvPr>
              <p:custDataLst>
                <p:tags r:id="rId194"/>
              </p:custDataLst>
            </p:nvPr>
          </p:nvSpPr>
          <p:spPr>
            <a:xfrm>
              <a:off x="57223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6" name="矩形 565"/>
            <p:cNvSpPr/>
            <p:nvPr>
              <p:custDataLst>
                <p:tags r:id="rId195"/>
              </p:custDataLst>
            </p:nvPr>
          </p:nvSpPr>
          <p:spPr>
            <a:xfrm>
              <a:off x="114447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7" name="矩形 566"/>
            <p:cNvSpPr/>
            <p:nvPr>
              <p:custDataLst>
                <p:tags r:id="rId196"/>
              </p:custDataLst>
            </p:nvPr>
          </p:nvSpPr>
          <p:spPr>
            <a:xfrm>
              <a:off x="171670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8" name="矩形 567"/>
            <p:cNvSpPr/>
            <p:nvPr>
              <p:custDataLst>
                <p:tags r:id="rId197"/>
              </p:custDataLst>
            </p:nvPr>
          </p:nvSpPr>
          <p:spPr>
            <a:xfrm>
              <a:off x="2288940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9" name="矩形 568"/>
            <p:cNvSpPr/>
            <p:nvPr>
              <p:custDataLst>
                <p:tags r:id="rId198"/>
              </p:custDataLst>
            </p:nvPr>
          </p:nvSpPr>
          <p:spPr>
            <a:xfrm>
              <a:off x="286117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0" name="矩形 569"/>
            <p:cNvSpPr/>
            <p:nvPr>
              <p:custDataLst>
                <p:tags r:id="rId199"/>
              </p:custDataLst>
            </p:nvPr>
          </p:nvSpPr>
          <p:spPr>
            <a:xfrm>
              <a:off x="343340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1" name="矩形 570"/>
            <p:cNvSpPr/>
            <p:nvPr>
              <p:custDataLst>
                <p:tags r:id="rId200"/>
              </p:custDataLst>
            </p:nvPr>
          </p:nvSpPr>
          <p:spPr>
            <a:xfrm>
              <a:off x="400564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2" name="矩形 571"/>
            <p:cNvSpPr/>
            <p:nvPr>
              <p:custDataLst>
                <p:tags r:id="rId201"/>
              </p:custDataLst>
            </p:nvPr>
          </p:nvSpPr>
          <p:spPr>
            <a:xfrm>
              <a:off x="457787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3" name="矩形 572"/>
            <p:cNvSpPr/>
            <p:nvPr>
              <p:custDataLst>
                <p:tags r:id="rId202"/>
              </p:custDataLst>
            </p:nvPr>
          </p:nvSpPr>
          <p:spPr>
            <a:xfrm>
              <a:off x="515011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4" name="矩形 573"/>
            <p:cNvSpPr/>
            <p:nvPr>
              <p:custDataLst>
                <p:tags r:id="rId203"/>
              </p:custDataLst>
            </p:nvPr>
          </p:nvSpPr>
          <p:spPr>
            <a:xfrm>
              <a:off x="572234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5" name="矩形 574"/>
            <p:cNvSpPr/>
            <p:nvPr>
              <p:custDataLst>
                <p:tags r:id="rId204"/>
              </p:custDataLst>
            </p:nvPr>
          </p:nvSpPr>
          <p:spPr>
            <a:xfrm>
              <a:off x="629458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6" name="矩形 575"/>
            <p:cNvSpPr/>
            <p:nvPr>
              <p:custDataLst>
                <p:tags r:id="rId205"/>
              </p:custDataLst>
            </p:nvPr>
          </p:nvSpPr>
          <p:spPr>
            <a:xfrm>
              <a:off x="686681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7" name="矩形 576"/>
            <p:cNvSpPr/>
            <p:nvPr>
              <p:custDataLst>
                <p:tags r:id="rId206"/>
              </p:custDataLst>
            </p:nvPr>
          </p:nvSpPr>
          <p:spPr>
            <a:xfrm>
              <a:off x="743905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8" name="矩形 577"/>
            <p:cNvSpPr/>
            <p:nvPr>
              <p:custDataLst>
                <p:tags r:id="rId207"/>
              </p:custDataLst>
            </p:nvPr>
          </p:nvSpPr>
          <p:spPr>
            <a:xfrm>
              <a:off x="8011289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9" name="矩形 578"/>
            <p:cNvSpPr/>
            <p:nvPr>
              <p:custDataLst>
                <p:tags r:id="rId208"/>
              </p:custDataLst>
            </p:nvPr>
          </p:nvSpPr>
          <p:spPr>
            <a:xfrm>
              <a:off x="858352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0" name="矩形 579"/>
            <p:cNvSpPr/>
            <p:nvPr>
              <p:custDataLst>
                <p:tags r:id="rId209"/>
              </p:custDataLst>
            </p:nvPr>
          </p:nvSpPr>
          <p:spPr>
            <a:xfrm>
              <a:off x="915575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1" name="矩形 580"/>
            <p:cNvSpPr/>
            <p:nvPr>
              <p:custDataLst>
                <p:tags r:id="rId210"/>
              </p:custDataLst>
            </p:nvPr>
          </p:nvSpPr>
          <p:spPr>
            <a:xfrm>
              <a:off x="972799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2" name="矩形 581"/>
            <p:cNvSpPr/>
            <p:nvPr>
              <p:custDataLst>
                <p:tags r:id="rId211"/>
              </p:custDataLst>
            </p:nvPr>
          </p:nvSpPr>
          <p:spPr>
            <a:xfrm>
              <a:off x="1030022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3" name="矩形 582"/>
            <p:cNvSpPr/>
            <p:nvPr>
              <p:custDataLst>
                <p:tags r:id="rId212"/>
              </p:custDataLst>
            </p:nvPr>
          </p:nvSpPr>
          <p:spPr>
            <a:xfrm>
              <a:off x="1087246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4" name="矩形 583"/>
            <p:cNvSpPr/>
            <p:nvPr>
              <p:custDataLst>
                <p:tags r:id="rId213"/>
              </p:custDataLst>
            </p:nvPr>
          </p:nvSpPr>
          <p:spPr>
            <a:xfrm>
              <a:off x="11444698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5" name="矩形 584"/>
            <p:cNvSpPr/>
            <p:nvPr>
              <p:custDataLst>
                <p:tags r:id="rId214"/>
              </p:custDataLst>
            </p:nvPr>
          </p:nvSpPr>
          <p:spPr>
            <a:xfrm>
              <a:off x="12016932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6" name="矩形 585"/>
            <p:cNvSpPr/>
            <p:nvPr>
              <p:custDataLst>
                <p:tags r:id="rId215"/>
              </p:custDataLst>
            </p:nvPr>
          </p:nvSpPr>
          <p:spPr>
            <a:xfrm>
              <a:off x="12589167" y="456906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7" name="矩形 586"/>
            <p:cNvSpPr/>
            <p:nvPr>
              <p:custDataLst>
                <p:tags r:id="rId216"/>
              </p:custDataLst>
            </p:nvPr>
          </p:nvSpPr>
          <p:spPr>
            <a:xfrm>
              <a:off x="1316140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8" name="矩形 587"/>
            <p:cNvSpPr/>
            <p:nvPr>
              <p:custDataLst>
                <p:tags r:id="rId217"/>
              </p:custDataLst>
            </p:nvPr>
          </p:nvSpPr>
          <p:spPr>
            <a:xfrm>
              <a:off x="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9" name="矩形 588"/>
            <p:cNvSpPr/>
            <p:nvPr>
              <p:custDataLst>
                <p:tags r:id="rId218"/>
              </p:custDataLst>
            </p:nvPr>
          </p:nvSpPr>
          <p:spPr>
            <a:xfrm>
              <a:off x="57223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0" name="矩形 589"/>
            <p:cNvSpPr/>
            <p:nvPr>
              <p:custDataLst>
                <p:tags r:id="rId219"/>
              </p:custDataLst>
            </p:nvPr>
          </p:nvSpPr>
          <p:spPr>
            <a:xfrm>
              <a:off x="114447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1" name="矩形 590"/>
            <p:cNvSpPr/>
            <p:nvPr>
              <p:custDataLst>
                <p:tags r:id="rId220"/>
              </p:custDataLst>
            </p:nvPr>
          </p:nvSpPr>
          <p:spPr>
            <a:xfrm>
              <a:off x="171670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2" name="矩形 591"/>
            <p:cNvSpPr/>
            <p:nvPr>
              <p:custDataLst>
                <p:tags r:id="rId221"/>
              </p:custDataLst>
            </p:nvPr>
          </p:nvSpPr>
          <p:spPr>
            <a:xfrm>
              <a:off x="2288940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3" name="矩形 592"/>
            <p:cNvSpPr/>
            <p:nvPr>
              <p:custDataLst>
                <p:tags r:id="rId222"/>
              </p:custDataLst>
            </p:nvPr>
          </p:nvSpPr>
          <p:spPr>
            <a:xfrm>
              <a:off x="286117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4" name="矩形 593"/>
            <p:cNvSpPr/>
            <p:nvPr>
              <p:custDataLst>
                <p:tags r:id="rId223"/>
              </p:custDataLst>
            </p:nvPr>
          </p:nvSpPr>
          <p:spPr>
            <a:xfrm>
              <a:off x="343340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5" name="矩形 594"/>
            <p:cNvSpPr/>
            <p:nvPr>
              <p:custDataLst>
                <p:tags r:id="rId224"/>
              </p:custDataLst>
            </p:nvPr>
          </p:nvSpPr>
          <p:spPr>
            <a:xfrm>
              <a:off x="400564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6" name="矩形 595"/>
            <p:cNvSpPr/>
            <p:nvPr>
              <p:custDataLst>
                <p:tags r:id="rId225"/>
              </p:custDataLst>
            </p:nvPr>
          </p:nvSpPr>
          <p:spPr>
            <a:xfrm>
              <a:off x="457787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7" name="矩形 596"/>
            <p:cNvSpPr/>
            <p:nvPr>
              <p:custDataLst>
                <p:tags r:id="rId226"/>
              </p:custDataLst>
            </p:nvPr>
          </p:nvSpPr>
          <p:spPr>
            <a:xfrm>
              <a:off x="515011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8" name="矩形 597"/>
            <p:cNvSpPr/>
            <p:nvPr>
              <p:custDataLst>
                <p:tags r:id="rId227"/>
              </p:custDataLst>
            </p:nvPr>
          </p:nvSpPr>
          <p:spPr>
            <a:xfrm>
              <a:off x="572234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9" name="矩形 598"/>
            <p:cNvSpPr/>
            <p:nvPr>
              <p:custDataLst>
                <p:tags r:id="rId228"/>
              </p:custDataLst>
            </p:nvPr>
          </p:nvSpPr>
          <p:spPr>
            <a:xfrm>
              <a:off x="629458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0" name="矩形 599"/>
            <p:cNvSpPr/>
            <p:nvPr>
              <p:custDataLst>
                <p:tags r:id="rId229"/>
              </p:custDataLst>
            </p:nvPr>
          </p:nvSpPr>
          <p:spPr>
            <a:xfrm>
              <a:off x="686681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1" name="矩形 600"/>
            <p:cNvSpPr/>
            <p:nvPr>
              <p:custDataLst>
                <p:tags r:id="rId230"/>
              </p:custDataLst>
            </p:nvPr>
          </p:nvSpPr>
          <p:spPr>
            <a:xfrm>
              <a:off x="743905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2" name="矩形 601"/>
            <p:cNvSpPr/>
            <p:nvPr>
              <p:custDataLst>
                <p:tags r:id="rId231"/>
              </p:custDataLst>
            </p:nvPr>
          </p:nvSpPr>
          <p:spPr>
            <a:xfrm>
              <a:off x="8011289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3" name="矩形 602"/>
            <p:cNvSpPr/>
            <p:nvPr>
              <p:custDataLst>
                <p:tags r:id="rId232"/>
              </p:custDataLst>
            </p:nvPr>
          </p:nvSpPr>
          <p:spPr>
            <a:xfrm>
              <a:off x="858352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4" name="矩形 603"/>
            <p:cNvSpPr/>
            <p:nvPr>
              <p:custDataLst>
                <p:tags r:id="rId233"/>
              </p:custDataLst>
            </p:nvPr>
          </p:nvSpPr>
          <p:spPr>
            <a:xfrm>
              <a:off x="915575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5" name="矩形 604"/>
            <p:cNvSpPr/>
            <p:nvPr>
              <p:custDataLst>
                <p:tags r:id="rId234"/>
              </p:custDataLst>
            </p:nvPr>
          </p:nvSpPr>
          <p:spPr>
            <a:xfrm>
              <a:off x="972799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6" name="矩形 605"/>
            <p:cNvSpPr/>
            <p:nvPr>
              <p:custDataLst>
                <p:tags r:id="rId235"/>
              </p:custDataLst>
            </p:nvPr>
          </p:nvSpPr>
          <p:spPr>
            <a:xfrm>
              <a:off x="1030022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7" name="矩形 606"/>
            <p:cNvSpPr/>
            <p:nvPr>
              <p:custDataLst>
                <p:tags r:id="rId236"/>
              </p:custDataLst>
            </p:nvPr>
          </p:nvSpPr>
          <p:spPr>
            <a:xfrm>
              <a:off x="1087246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8" name="矩形 607"/>
            <p:cNvSpPr/>
            <p:nvPr>
              <p:custDataLst>
                <p:tags r:id="rId237"/>
              </p:custDataLst>
            </p:nvPr>
          </p:nvSpPr>
          <p:spPr>
            <a:xfrm>
              <a:off x="11444698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9" name="矩形 608"/>
            <p:cNvSpPr/>
            <p:nvPr>
              <p:custDataLst>
                <p:tags r:id="rId238"/>
              </p:custDataLst>
            </p:nvPr>
          </p:nvSpPr>
          <p:spPr>
            <a:xfrm>
              <a:off x="12016932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0" name="矩形 609"/>
            <p:cNvSpPr/>
            <p:nvPr>
              <p:custDataLst>
                <p:tags r:id="rId239"/>
              </p:custDataLst>
            </p:nvPr>
          </p:nvSpPr>
          <p:spPr>
            <a:xfrm>
              <a:off x="12589167" y="514129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1" name="矩形 610"/>
            <p:cNvSpPr/>
            <p:nvPr>
              <p:custDataLst>
                <p:tags r:id="rId240"/>
              </p:custDataLst>
            </p:nvPr>
          </p:nvSpPr>
          <p:spPr>
            <a:xfrm>
              <a:off x="1316140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2" name="矩形 611"/>
            <p:cNvSpPr/>
            <p:nvPr>
              <p:custDataLst>
                <p:tags r:id="rId241"/>
              </p:custDataLst>
            </p:nvPr>
          </p:nvSpPr>
          <p:spPr>
            <a:xfrm>
              <a:off x="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3" name="矩形 612"/>
            <p:cNvSpPr/>
            <p:nvPr>
              <p:custDataLst>
                <p:tags r:id="rId242"/>
              </p:custDataLst>
            </p:nvPr>
          </p:nvSpPr>
          <p:spPr>
            <a:xfrm>
              <a:off x="57223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4" name="矩形 613"/>
            <p:cNvSpPr/>
            <p:nvPr>
              <p:custDataLst>
                <p:tags r:id="rId243"/>
              </p:custDataLst>
            </p:nvPr>
          </p:nvSpPr>
          <p:spPr>
            <a:xfrm>
              <a:off x="114447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5" name="矩形 614"/>
            <p:cNvSpPr/>
            <p:nvPr>
              <p:custDataLst>
                <p:tags r:id="rId244"/>
              </p:custDataLst>
            </p:nvPr>
          </p:nvSpPr>
          <p:spPr>
            <a:xfrm>
              <a:off x="171670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6" name="矩形 615"/>
            <p:cNvSpPr/>
            <p:nvPr>
              <p:custDataLst>
                <p:tags r:id="rId245"/>
              </p:custDataLst>
            </p:nvPr>
          </p:nvSpPr>
          <p:spPr>
            <a:xfrm>
              <a:off x="2288940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7" name="矩形 616"/>
            <p:cNvSpPr/>
            <p:nvPr>
              <p:custDataLst>
                <p:tags r:id="rId246"/>
              </p:custDataLst>
            </p:nvPr>
          </p:nvSpPr>
          <p:spPr>
            <a:xfrm>
              <a:off x="286117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8" name="矩形 617"/>
            <p:cNvSpPr/>
            <p:nvPr>
              <p:custDataLst>
                <p:tags r:id="rId247"/>
              </p:custDataLst>
            </p:nvPr>
          </p:nvSpPr>
          <p:spPr>
            <a:xfrm>
              <a:off x="343340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9" name="矩形 618"/>
            <p:cNvSpPr/>
            <p:nvPr>
              <p:custDataLst>
                <p:tags r:id="rId248"/>
              </p:custDataLst>
            </p:nvPr>
          </p:nvSpPr>
          <p:spPr>
            <a:xfrm>
              <a:off x="400564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0" name="矩形 619"/>
            <p:cNvSpPr/>
            <p:nvPr>
              <p:custDataLst>
                <p:tags r:id="rId249"/>
              </p:custDataLst>
            </p:nvPr>
          </p:nvSpPr>
          <p:spPr>
            <a:xfrm>
              <a:off x="457787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1" name="矩形 620"/>
            <p:cNvSpPr/>
            <p:nvPr>
              <p:custDataLst>
                <p:tags r:id="rId250"/>
              </p:custDataLst>
            </p:nvPr>
          </p:nvSpPr>
          <p:spPr>
            <a:xfrm>
              <a:off x="515011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2" name="矩形 621"/>
            <p:cNvSpPr/>
            <p:nvPr>
              <p:custDataLst>
                <p:tags r:id="rId251"/>
              </p:custDataLst>
            </p:nvPr>
          </p:nvSpPr>
          <p:spPr>
            <a:xfrm>
              <a:off x="572234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3" name="矩形 622"/>
            <p:cNvSpPr/>
            <p:nvPr>
              <p:custDataLst>
                <p:tags r:id="rId252"/>
              </p:custDataLst>
            </p:nvPr>
          </p:nvSpPr>
          <p:spPr>
            <a:xfrm>
              <a:off x="629458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4" name="矩形 623"/>
            <p:cNvSpPr/>
            <p:nvPr>
              <p:custDataLst>
                <p:tags r:id="rId253"/>
              </p:custDataLst>
            </p:nvPr>
          </p:nvSpPr>
          <p:spPr>
            <a:xfrm>
              <a:off x="686681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5" name="矩形 624"/>
            <p:cNvSpPr/>
            <p:nvPr>
              <p:custDataLst>
                <p:tags r:id="rId254"/>
              </p:custDataLst>
            </p:nvPr>
          </p:nvSpPr>
          <p:spPr>
            <a:xfrm>
              <a:off x="743905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6" name="矩形 625"/>
            <p:cNvSpPr/>
            <p:nvPr>
              <p:custDataLst>
                <p:tags r:id="rId255"/>
              </p:custDataLst>
            </p:nvPr>
          </p:nvSpPr>
          <p:spPr>
            <a:xfrm>
              <a:off x="8011289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7" name="矩形 626"/>
            <p:cNvSpPr/>
            <p:nvPr>
              <p:custDataLst>
                <p:tags r:id="rId256"/>
              </p:custDataLst>
            </p:nvPr>
          </p:nvSpPr>
          <p:spPr>
            <a:xfrm>
              <a:off x="858352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8" name="矩形 627"/>
            <p:cNvSpPr/>
            <p:nvPr>
              <p:custDataLst>
                <p:tags r:id="rId257"/>
              </p:custDataLst>
            </p:nvPr>
          </p:nvSpPr>
          <p:spPr>
            <a:xfrm>
              <a:off x="915575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9" name="矩形 628"/>
            <p:cNvSpPr/>
            <p:nvPr>
              <p:custDataLst>
                <p:tags r:id="rId258"/>
              </p:custDataLst>
            </p:nvPr>
          </p:nvSpPr>
          <p:spPr>
            <a:xfrm>
              <a:off x="972799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0" name="矩形 629"/>
            <p:cNvSpPr/>
            <p:nvPr>
              <p:custDataLst>
                <p:tags r:id="rId259"/>
              </p:custDataLst>
            </p:nvPr>
          </p:nvSpPr>
          <p:spPr>
            <a:xfrm>
              <a:off x="1030022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1" name="矩形 630"/>
            <p:cNvSpPr/>
            <p:nvPr>
              <p:custDataLst>
                <p:tags r:id="rId260"/>
              </p:custDataLst>
            </p:nvPr>
          </p:nvSpPr>
          <p:spPr>
            <a:xfrm>
              <a:off x="1087246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2" name="矩形 631"/>
            <p:cNvSpPr/>
            <p:nvPr>
              <p:custDataLst>
                <p:tags r:id="rId261"/>
              </p:custDataLst>
            </p:nvPr>
          </p:nvSpPr>
          <p:spPr>
            <a:xfrm>
              <a:off x="11444698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3" name="矩形 632"/>
            <p:cNvSpPr/>
            <p:nvPr>
              <p:custDataLst>
                <p:tags r:id="rId262"/>
              </p:custDataLst>
            </p:nvPr>
          </p:nvSpPr>
          <p:spPr>
            <a:xfrm>
              <a:off x="12016932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4" name="矩形 633"/>
            <p:cNvSpPr/>
            <p:nvPr>
              <p:custDataLst>
                <p:tags r:id="rId263"/>
              </p:custDataLst>
            </p:nvPr>
          </p:nvSpPr>
          <p:spPr>
            <a:xfrm>
              <a:off x="12589167" y="571353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5" name="矩形 634"/>
            <p:cNvSpPr/>
            <p:nvPr>
              <p:custDataLst>
                <p:tags r:id="rId264"/>
              </p:custDataLst>
            </p:nvPr>
          </p:nvSpPr>
          <p:spPr>
            <a:xfrm>
              <a:off x="1316140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6" name="矩形 635"/>
            <p:cNvSpPr/>
            <p:nvPr>
              <p:custDataLst>
                <p:tags r:id="rId265"/>
              </p:custDataLst>
            </p:nvPr>
          </p:nvSpPr>
          <p:spPr>
            <a:xfrm>
              <a:off x="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7" name="矩形 636"/>
            <p:cNvSpPr/>
            <p:nvPr>
              <p:custDataLst>
                <p:tags r:id="rId266"/>
              </p:custDataLst>
            </p:nvPr>
          </p:nvSpPr>
          <p:spPr>
            <a:xfrm>
              <a:off x="57223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8" name="矩形 637"/>
            <p:cNvSpPr/>
            <p:nvPr>
              <p:custDataLst>
                <p:tags r:id="rId267"/>
              </p:custDataLst>
            </p:nvPr>
          </p:nvSpPr>
          <p:spPr>
            <a:xfrm>
              <a:off x="114447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9" name="矩形 638"/>
            <p:cNvSpPr/>
            <p:nvPr>
              <p:custDataLst>
                <p:tags r:id="rId268"/>
              </p:custDataLst>
            </p:nvPr>
          </p:nvSpPr>
          <p:spPr>
            <a:xfrm>
              <a:off x="171670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0" name="矩形 639"/>
            <p:cNvSpPr/>
            <p:nvPr>
              <p:custDataLst>
                <p:tags r:id="rId269"/>
              </p:custDataLst>
            </p:nvPr>
          </p:nvSpPr>
          <p:spPr>
            <a:xfrm>
              <a:off x="2288940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1" name="矩形 640"/>
            <p:cNvSpPr/>
            <p:nvPr>
              <p:custDataLst>
                <p:tags r:id="rId270"/>
              </p:custDataLst>
            </p:nvPr>
          </p:nvSpPr>
          <p:spPr>
            <a:xfrm>
              <a:off x="286117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2" name="矩形 641"/>
            <p:cNvSpPr/>
            <p:nvPr>
              <p:custDataLst>
                <p:tags r:id="rId271"/>
              </p:custDataLst>
            </p:nvPr>
          </p:nvSpPr>
          <p:spPr>
            <a:xfrm>
              <a:off x="343340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3" name="矩形 642"/>
            <p:cNvSpPr/>
            <p:nvPr>
              <p:custDataLst>
                <p:tags r:id="rId272"/>
              </p:custDataLst>
            </p:nvPr>
          </p:nvSpPr>
          <p:spPr>
            <a:xfrm>
              <a:off x="400564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4" name="矩形 643"/>
            <p:cNvSpPr/>
            <p:nvPr>
              <p:custDataLst>
                <p:tags r:id="rId273"/>
              </p:custDataLst>
            </p:nvPr>
          </p:nvSpPr>
          <p:spPr>
            <a:xfrm>
              <a:off x="457787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5" name="矩形 644"/>
            <p:cNvSpPr/>
            <p:nvPr>
              <p:custDataLst>
                <p:tags r:id="rId274"/>
              </p:custDataLst>
            </p:nvPr>
          </p:nvSpPr>
          <p:spPr>
            <a:xfrm>
              <a:off x="515011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6" name="矩形 645"/>
            <p:cNvSpPr/>
            <p:nvPr>
              <p:custDataLst>
                <p:tags r:id="rId275"/>
              </p:custDataLst>
            </p:nvPr>
          </p:nvSpPr>
          <p:spPr>
            <a:xfrm>
              <a:off x="572234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7" name="矩形 646"/>
            <p:cNvSpPr/>
            <p:nvPr>
              <p:custDataLst>
                <p:tags r:id="rId276"/>
              </p:custDataLst>
            </p:nvPr>
          </p:nvSpPr>
          <p:spPr>
            <a:xfrm>
              <a:off x="629458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8" name="矩形 647"/>
            <p:cNvSpPr/>
            <p:nvPr>
              <p:custDataLst>
                <p:tags r:id="rId277"/>
              </p:custDataLst>
            </p:nvPr>
          </p:nvSpPr>
          <p:spPr>
            <a:xfrm>
              <a:off x="686681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9" name="矩形 648"/>
            <p:cNvSpPr/>
            <p:nvPr>
              <p:custDataLst>
                <p:tags r:id="rId278"/>
              </p:custDataLst>
            </p:nvPr>
          </p:nvSpPr>
          <p:spPr>
            <a:xfrm>
              <a:off x="743905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0" name="矩形 649"/>
            <p:cNvSpPr/>
            <p:nvPr>
              <p:custDataLst>
                <p:tags r:id="rId279"/>
              </p:custDataLst>
            </p:nvPr>
          </p:nvSpPr>
          <p:spPr>
            <a:xfrm>
              <a:off x="8011289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1" name="矩形 650"/>
            <p:cNvSpPr/>
            <p:nvPr>
              <p:custDataLst>
                <p:tags r:id="rId280"/>
              </p:custDataLst>
            </p:nvPr>
          </p:nvSpPr>
          <p:spPr>
            <a:xfrm>
              <a:off x="858352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2" name="矩形 651"/>
            <p:cNvSpPr/>
            <p:nvPr>
              <p:custDataLst>
                <p:tags r:id="rId281"/>
              </p:custDataLst>
            </p:nvPr>
          </p:nvSpPr>
          <p:spPr>
            <a:xfrm>
              <a:off x="915575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3" name="矩形 652"/>
            <p:cNvSpPr/>
            <p:nvPr>
              <p:custDataLst>
                <p:tags r:id="rId282"/>
              </p:custDataLst>
            </p:nvPr>
          </p:nvSpPr>
          <p:spPr>
            <a:xfrm>
              <a:off x="972799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4" name="矩形 653"/>
            <p:cNvSpPr/>
            <p:nvPr>
              <p:custDataLst>
                <p:tags r:id="rId283"/>
              </p:custDataLst>
            </p:nvPr>
          </p:nvSpPr>
          <p:spPr>
            <a:xfrm>
              <a:off x="1030022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5" name="矩形 654"/>
            <p:cNvSpPr/>
            <p:nvPr>
              <p:custDataLst>
                <p:tags r:id="rId284"/>
              </p:custDataLst>
            </p:nvPr>
          </p:nvSpPr>
          <p:spPr>
            <a:xfrm>
              <a:off x="1087246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6" name="矩形 655"/>
            <p:cNvSpPr/>
            <p:nvPr>
              <p:custDataLst>
                <p:tags r:id="rId285"/>
              </p:custDataLst>
            </p:nvPr>
          </p:nvSpPr>
          <p:spPr>
            <a:xfrm>
              <a:off x="11444698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7" name="矩形 656"/>
            <p:cNvSpPr/>
            <p:nvPr>
              <p:custDataLst>
                <p:tags r:id="rId286"/>
              </p:custDataLst>
            </p:nvPr>
          </p:nvSpPr>
          <p:spPr>
            <a:xfrm>
              <a:off x="12016932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8" name="矩形 657"/>
            <p:cNvSpPr/>
            <p:nvPr>
              <p:custDataLst>
                <p:tags r:id="rId287"/>
              </p:custDataLst>
            </p:nvPr>
          </p:nvSpPr>
          <p:spPr>
            <a:xfrm>
              <a:off x="12589167" y="628576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9" name="矩形 658"/>
            <p:cNvSpPr/>
            <p:nvPr>
              <p:custDataLst>
                <p:tags r:id="rId288"/>
              </p:custDataLst>
            </p:nvPr>
          </p:nvSpPr>
          <p:spPr>
            <a:xfrm>
              <a:off x="1316140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21" name="圖片 20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8760" y="276252"/>
            <a:ext cx="4027485" cy="505543"/>
          </a:xfrm>
          <a:prstGeom prst="rect">
            <a:avLst/>
          </a:prstGeom>
        </p:spPr>
      </p:pic>
      <p:pic>
        <p:nvPicPr>
          <p:cNvPr id="22" name="圖片 21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1082" y="3709551"/>
            <a:ext cx="4027485" cy="505543"/>
          </a:xfrm>
          <a:prstGeom prst="rect">
            <a:avLst/>
          </a:prstGeom>
        </p:spPr>
      </p:pic>
      <p:pic>
        <p:nvPicPr>
          <p:cNvPr id="23" name="圖片 22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-876640" y="2002629"/>
            <a:ext cx="4027485" cy="505543"/>
          </a:xfrm>
          <a:prstGeom prst="rect">
            <a:avLst/>
          </a:prstGeom>
        </p:spPr>
      </p:pic>
      <p:pic>
        <p:nvPicPr>
          <p:cNvPr id="24" name="圖片 23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2497605" y="2002629"/>
            <a:ext cx="4027485" cy="505543"/>
          </a:xfrm>
          <a:prstGeom prst="rect">
            <a:avLst/>
          </a:prstGeom>
        </p:spPr>
      </p:pic>
      <p:grpSp>
        <p:nvGrpSpPr>
          <p:cNvPr id="9" name="群組 8"/>
          <p:cNvGrpSpPr/>
          <p:nvPr/>
        </p:nvGrpSpPr>
        <p:grpSpPr>
          <a:xfrm>
            <a:off x="526339" y="4548312"/>
            <a:ext cx="5178270" cy="2224384"/>
            <a:chOff x="-281993" y="4618802"/>
            <a:chExt cx="5178270" cy="2224384"/>
          </a:xfrm>
        </p:grpSpPr>
        <p:pic>
          <p:nvPicPr>
            <p:cNvPr id="42" name="圖片 41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-281993" y="4896789"/>
              <a:ext cx="4027485" cy="505542"/>
            </a:xfrm>
            <a:prstGeom prst="rect">
              <a:avLst/>
            </a:prstGeom>
          </p:spPr>
        </p:pic>
        <p:pic>
          <p:nvPicPr>
            <p:cNvPr id="43" name="圖片 42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68792" y="6038843"/>
              <a:ext cx="4027485" cy="505542"/>
            </a:xfrm>
            <a:prstGeom prst="rect">
              <a:avLst/>
            </a:prstGeom>
          </p:spPr>
        </p:pic>
        <p:pic>
          <p:nvPicPr>
            <p:cNvPr id="44" name="圖片 43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700000">
              <a:off x="-525249" y="5478223"/>
              <a:ext cx="2224384" cy="505541"/>
            </a:xfrm>
            <a:prstGeom prst="rect">
              <a:avLst/>
            </a:prstGeom>
          </p:spPr>
        </p:pic>
        <p:pic>
          <p:nvPicPr>
            <p:cNvPr id="45" name="圖片 44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700000">
              <a:off x="2861996" y="5478223"/>
              <a:ext cx="2224384" cy="505541"/>
            </a:xfrm>
            <a:prstGeom prst="rect">
              <a:avLst/>
            </a:prstGeom>
          </p:spPr>
        </p:pic>
      </p:grpSp>
      <p:grpSp>
        <p:nvGrpSpPr>
          <p:cNvPr id="11" name="群組 10"/>
          <p:cNvGrpSpPr/>
          <p:nvPr/>
        </p:nvGrpSpPr>
        <p:grpSpPr>
          <a:xfrm>
            <a:off x="5864080" y="4289996"/>
            <a:ext cx="4072616" cy="2224384"/>
            <a:chOff x="7772031" y="4285664"/>
            <a:chExt cx="4072616" cy="2224384"/>
          </a:xfrm>
        </p:grpSpPr>
        <p:pic>
          <p:nvPicPr>
            <p:cNvPr id="49" name="圖片 48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817162" y="4332584"/>
              <a:ext cx="4027485" cy="505542"/>
            </a:xfrm>
            <a:prstGeom prst="rect">
              <a:avLst/>
            </a:prstGeom>
          </p:spPr>
        </p:pic>
        <p:pic>
          <p:nvPicPr>
            <p:cNvPr id="50" name="圖片 49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772031" y="5957118"/>
              <a:ext cx="4027485" cy="505542"/>
            </a:xfrm>
            <a:prstGeom prst="rect">
              <a:avLst/>
            </a:prstGeom>
          </p:spPr>
        </p:pic>
        <p:pic>
          <p:nvPicPr>
            <p:cNvPr id="51" name="圖片 50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6957741" y="5145085"/>
              <a:ext cx="2224384" cy="505541"/>
            </a:xfrm>
            <a:prstGeom prst="rect">
              <a:avLst/>
            </a:prstGeom>
          </p:spPr>
        </p:pic>
        <p:pic>
          <p:nvPicPr>
            <p:cNvPr id="52" name="圖片 51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10344986" y="5145085"/>
              <a:ext cx="2224384" cy="505541"/>
            </a:xfrm>
            <a:prstGeom prst="rect">
              <a:avLst/>
            </a:prstGeom>
          </p:spPr>
        </p:pic>
      </p:grpSp>
      <p:grpSp>
        <p:nvGrpSpPr>
          <p:cNvPr id="14" name="群組 13"/>
          <p:cNvGrpSpPr/>
          <p:nvPr/>
        </p:nvGrpSpPr>
        <p:grpSpPr>
          <a:xfrm>
            <a:off x="6121185" y="69091"/>
            <a:ext cx="1413269" cy="3522298"/>
            <a:chOff x="5565881" y="494741"/>
            <a:chExt cx="1413269" cy="3522298"/>
          </a:xfrm>
        </p:grpSpPr>
        <p:grpSp>
          <p:nvGrpSpPr>
            <p:cNvPr id="12" name="群組 11"/>
            <p:cNvGrpSpPr/>
            <p:nvPr/>
          </p:nvGrpSpPr>
          <p:grpSpPr>
            <a:xfrm>
              <a:off x="5565881" y="494741"/>
              <a:ext cx="1408753" cy="2225325"/>
              <a:chOff x="5565881" y="49162"/>
              <a:chExt cx="1408753" cy="2225325"/>
            </a:xfrm>
          </p:grpSpPr>
          <p:pic>
            <p:nvPicPr>
              <p:cNvPr id="61" name="圖片 60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8357975">
                <a:off x="4706460" y="909524"/>
                <a:ext cx="2224384" cy="505541"/>
              </a:xfrm>
              <a:prstGeom prst="rect">
                <a:avLst/>
              </a:prstGeom>
            </p:spPr>
          </p:pic>
          <p:pic>
            <p:nvPicPr>
              <p:cNvPr id="63" name="圖片 62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3242025" flipH="1">
                <a:off x="5609672" y="908583"/>
                <a:ext cx="2224384" cy="505541"/>
              </a:xfrm>
              <a:prstGeom prst="rect">
                <a:avLst/>
              </a:prstGeom>
            </p:spPr>
          </p:pic>
        </p:grpSp>
        <p:grpSp>
          <p:nvGrpSpPr>
            <p:cNvPr id="65" name="群組 64"/>
            <p:cNvGrpSpPr/>
            <p:nvPr/>
          </p:nvGrpSpPr>
          <p:grpSpPr>
            <a:xfrm flipV="1">
              <a:off x="5570397" y="1791714"/>
              <a:ext cx="1408753" cy="2225325"/>
              <a:chOff x="5565881" y="49162"/>
              <a:chExt cx="1408753" cy="2225325"/>
            </a:xfrm>
          </p:grpSpPr>
          <p:pic>
            <p:nvPicPr>
              <p:cNvPr id="66" name="圖片 65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8357975">
                <a:off x="4706460" y="909524"/>
                <a:ext cx="2224384" cy="505541"/>
              </a:xfrm>
              <a:prstGeom prst="rect">
                <a:avLst/>
              </a:prstGeom>
            </p:spPr>
          </p:pic>
          <p:pic>
            <p:nvPicPr>
              <p:cNvPr id="67" name="圖片 66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3242025" flipH="1">
                <a:off x="5609672" y="908583"/>
                <a:ext cx="2224384" cy="505541"/>
              </a:xfrm>
              <a:prstGeom prst="rect">
                <a:avLst/>
              </a:prstGeom>
            </p:spPr>
          </p:pic>
        </p:grpSp>
      </p:grpSp>
      <p:grpSp>
        <p:nvGrpSpPr>
          <p:cNvPr id="15" name="群組 14"/>
          <p:cNvGrpSpPr/>
          <p:nvPr/>
        </p:nvGrpSpPr>
        <p:grpSpPr>
          <a:xfrm>
            <a:off x="8404500" y="513413"/>
            <a:ext cx="3586723" cy="4230760"/>
            <a:chOff x="8404500" y="513413"/>
            <a:chExt cx="3586723" cy="4230760"/>
          </a:xfrm>
        </p:grpSpPr>
        <p:grpSp>
          <p:nvGrpSpPr>
            <p:cNvPr id="72" name="群組 71"/>
            <p:cNvGrpSpPr/>
            <p:nvPr/>
          </p:nvGrpSpPr>
          <p:grpSpPr>
            <a:xfrm flipH="1">
              <a:off x="9766839" y="513413"/>
              <a:ext cx="2224384" cy="4215148"/>
              <a:chOff x="8404500" y="529025"/>
              <a:chExt cx="2224384" cy="4215148"/>
            </a:xfrm>
          </p:grpSpPr>
          <p:pic>
            <p:nvPicPr>
              <p:cNvPr id="73" name="圖片 72"/>
              <p:cNvPicPr>
                <a:picLocks/>
              </p:cNvPicPr>
              <p:nvPr/>
            </p:nvPicPr>
            <p:blipFill>
              <a:blip r:embed="rId290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4740815">
                <a:off x="7533291" y="2477659"/>
                <a:ext cx="4027485" cy="505543"/>
              </a:xfrm>
              <a:prstGeom prst="rect">
                <a:avLst/>
              </a:prstGeom>
            </p:spPr>
          </p:pic>
          <p:pic>
            <p:nvPicPr>
              <p:cNvPr id="74" name="圖片 73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9800000">
                <a:off x="8404500" y="529025"/>
                <a:ext cx="2224384" cy="505541"/>
              </a:xfrm>
              <a:prstGeom prst="rect">
                <a:avLst/>
              </a:prstGeom>
            </p:spPr>
          </p:pic>
        </p:grpSp>
        <p:grpSp>
          <p:nvGrpSpPr>
            <p:cNvPr id="13" name="群組 12"/>
            <p:cNvGrpSpPr/>
            <p:nvPr/>
          </p:nvGrpSpPr>
          <p:grpSpPr>
            <a:xfrm>
              <a:off x="8404500" y="529025"/>
              <a:ext cx="2224384" cy="4215148"/>
              <a:chOff x="8404500" y="529025"/>
              <a:chExt cx="2224384" cy="4215148"/>
            </a:xfrm>
          </p:grpSpPr>
          <p:pic>
            <p:nvPicPr>
              <p:cNvPr id="55" name="圖片 54"/>
              <p:cNvPicPr>
                <a:picLocks/>
              </p:cNvPicPr>
              <p:nvPr/>
            </p:nvPicPr>
            <p:blipFill>
              <a:blip r:embed="rId290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4740815">
                <a:off x="7533291" y="2477659"/>
                <a:ext cx="4027485" cy="505543"/>
              </a:xfrm>
              <a:prstGeom prst="rect">
                <a:avLst/>
              </a:prstGeom>
            </p:spPr>
          </p:pic>
          <p:pic>
            <p:nvPicPr>
              <p:cNvPr id="69" name="圖片 68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9800000">
                <a:off x="8404500" y="529025"/>
                <a:ext cx="2224384" cy="505541"/>
              </a:xfrm>
              <a:prstGeom prst="rect">
                <a:avLst/>
              </a:prstGeom>
            </p:spPr>
          </p:pic>
        </p:grpSp>
      </p:grpSp>
      <p:sp>
        <p:nvSpPr>
          <p:cNvPr id="29" name="矩形 28"/>
          <p:cNvSpPr/>
          <p:nvPr/>
        </p:nvSpPr>
        <p:spPr>
          <a:xfrm>
            <a:off x="2296347" y="1991115"/>
            <a:ext cx="914400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385172" y="1586949"/>
            <a:ext cx="914400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9774771" y="1427732"/>
            <a:ext cx="914400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箏形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7254834" y="5196694"/>
            <a:ext cx="914400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矩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2295617" y="5413386"/>
            <a:ext cx="1451868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平行四邊形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4434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1" name="群組 660"/>
          <p:cNvGrpSpPr/>
          <p:nvPr/>
        </p:nvGrpSpPr>
        <p:grpSpPr>
          <a:xfrm>
            <a:off x="0" y="-8819"/>
            <a:ext cx="13733638" cy="6866819"/>
            <a:chOff x="0" y="-8819"/>
            <a:chExt cx="13733638" cy="6866819"/>
          </a:xfrm>
        </p:grpSpPr>
        <p:sp>
          <p:nvSpPr>
            <p:cNvPr id="372" name="矩形 371"/>
            <p:cNvSpPr/>
            <p:nvPr>
              <p:custDataLst>
                <p:tags r:id="rId1"/>
              </p:custDataLst>
            </p:nvPr>
          </p:nvSpPr>
          <p:spPr>
            <a:xfrm>
              <a:off x="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3" name="矩形 372"/>
            <p:cNvSpPr/>
            <p:nvPr>
              <p:custDataLst>
                <p:tags r:id="rId2"/>
              </p:custDataLst>
            </p:nvPr>
          </p:nvSpPr>
          <p:spPr>
            <a:xfrm>
              <a:off x="57223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4" name="矩形 373"/>
            <p:cNvSpPr/>
            <p:nvPr>
              <p:custDataLst>
                <p:tags r:id="rId3"/>
              </p:custDataLst>
            </p:nvPr>
          </p:nvSpPr>
          <p:spPr>
            <a:xfrm>
              <a:off x="114447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5" name="矩形 374"/>
            <p:cNvSpPr/>
            <p:nvPr>
              <p:custDataLst>
                <p:tags r:id="rId4"/>
              </p:custDataLst>
            </p:nvPr>
          </p:nvSpPr>
          <p:spPr>
            <a:xfrm>
              <a:off x="171670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6" name="矩形 375"/>
            <p:cNvSpPr/>
            <p:nvPr>
              <p:custDataLst>
                <p:tags r:id="rId5"/>
              </p:custDataLst>
            </p:nvPr>
          </p:nvSpPr>
          <p:spPr>
            <a:xfrm>
              <a:off x="2288940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7" name="矩形 376"/>
            <p:cNvSpPr/>
            <p:nvPr>
              <p:custDataLst>
                <p:tags r:id="rId6"/>
              </p:custDataLst>
            </p:nvPr>
          </p:nvSpPr>
          <p:spPr>
            <a:xfrm>
              <a:off x="286117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8" name="矩形 377"/>
            <p:cNvSpPr/>
            <p:nvPr>
              <p:custDataLst>
                <p:tags r:id="rId7"/>
              </p:custDataLst>
            </p:nvPr>
          </p:nvSpPr>
          <p:spPr>
            <a:xfrm>
              <a:off x="343340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9" name="矩形 378"/>
            <p:cNvSpPr/>
            <p:nvPr>
              <p:custDataLst>
                <p:tags r:id="rId8"/>
              </p:custDataLst>
            </p:nvPr>
          </p:nvSpPr>
          <p:spPr>
            <a:xfrm>
              <a:off x="400564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0" name="矩形 379"/>
            <p:cNvSpPr/>
            <p:nvPr>
              <p:custDataLst>
                <p:tags r:id="rId9"/>
              </p:custDataLst>
            </p:nvPr>
          </p:nvSpPr>
          <p:spPr>
            <a:xfrm>
              <a:off x="457787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1" name="矩形 380"/>
            <p:cNvSpPr/>
            <p:nvPr>
              <p:custDataLst>
                <p:tags r:id="rId10"/>
              </p:custDataLst>
            </p:nvPr>
          </p:nvSpPr>
          <p:spPr>
            <a:xfrm>
              <a:off x="515011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2" name="矩形 381"/>
            <p:cNvSpPr/>
            <p:nvPr>
              <p:custDataLst>
                <p:tags r:id="rId11"/>
              </p:custDataLst>
            </p:nvPr>
          </p:nvSpPr>
          <p:spPr>
            <a:xfrm>
              <a:off x="572234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3" name="矩形 382"/>
            <p:cNvSpPr/>
            <p:nvPr>
              <p:custDataLst>
                <p:tags r:id="rId12"/>
              </p:custDataLst>
            </p:nvPr>
          </p:nvSpPr>
          <p:spPr>
            <a:xfrm>
              <a:off x="629458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4" name="矩形 383"/>
            <p:cNvSpPr/>
            <p:nvPr>
              <p:custDataLst>
                <p:tags r:id="rId13"/>
              </p:custDataLst>
            </p:nvPr>
          </p:nvSpPr>
          <p:spPr>
            <a:xfrm>
              <a:off x="686681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5" name="矩形 384"/>
            <p:cNvSpPr/>
            <p:nvPr>
              <p:custDataLst>
                <p:tags r:id="rId14"/>
              </p:custDataLst>
            </p:nvPr>
          </p:nvSpPr>
          <p:spPr>
            <a:xfrm>
              <a:off x="743905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6" name="矩形 385"/>
            <p:cNvSpPr/>
            <p:nvPr>
              <p:custDataLst>
                <p:tags r:id="rId15"/>
              </p:custDataLst>
            </p:nvPr>
          </p:nvSpPr>
          <p:spPr>
            <a:xfrm>
              <a:off x="8011289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7" name="矩形 386"/>
            <p:cNvSpPr/>
            <p:nvPr>
              <p:custDataLst>
                <p:tags r:id="rId16"/>
              </p:custDataLst>
            </p:nvPr>
          </p:nvSpPr>
          <p:spPr>
            <a:xfrm>
              <a:off x="858352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8" name="矩形 387"/>
            <p:cNvSpPr/>
            <p:nvPr>
              <p:custDataLst>
                <p:tags r:id="rId17"/>
              </p:custDataLst>
            </p:nvPr>
          </p:nvSpPr>
          <p:spPr>
            <a:xfrm>
              <a:off x="915575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9" name="矩形 388"/>
            <p:cNvSpPr/>
            <p:nvPr>
              <p:custDataLst>
                <p:tags r:id="rId18"/>
              </p:custDataLst>
            </p:nvPr>
          </p:nvSpPr>
          <p:spPr>
            <a:xfrm>
              <a:off x="972799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0" name="矩形 389"/>
            <p:cNvSpPr/>
            <p:nvPr>
              <p:custDataLst>
                <p:tags r:id="rId19"/>
              </p:custDataLst>
            </p:nvPr>
          </p:nvSpPr>
          <p:spPr>
            <a:xfrm>
              <a:off x="1030022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1" name="矩形 390"/>
            <p:cNvSpPr/>
            <p:nvPr>
              <p:custDataLst>
                <p:tags r:id="rId20"/>
              </p:custDataLst>
            </p:nvPr>
          </p:nvSpPr>
          <p:spPr>
            <a:xfrm>
              <a:off x="1087246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2" name="矩形 391"/>
            <p:cNvSpPr/>
            <p:nvPr>
              <p:custDataLst>
                <p:tags r:id="rId21"/>
              </p:custDataLst>
            </p:nvPr>
          </p:nvSpPr>
          <p:spPr>
            <a:xfrm>
              <a:off x="11444698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3" name="矩形 392"/>
            <p:cNvSpPr/>
            <p:nvPr>
              <p:custDataLst>
                <p:tags r:id="rId22"/>
              </p:custDataLst>
            </p:nvPr>
          </p:nvSpPr>
          <p:spPr>
            <a:xfrm>
              <a:off x="12016932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4" name="矩形 393"/>
            <p:cNvSpPr/>
            <p:nvPr>
              <p:custDataLst>
                <p:tags r:id="rId23"/>
              </p:custDataLst>
            </p:nvPr>
          </p:nvSpPr>
          <p:spPr>
            <a:xfrm>
              <a:off x="12589167" y="-8819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5" name="矩形 394"/>
            <p:cNvSpPr/>
            <p:nvPr>
              <p:custDataLst>
                <p:tags r:id="rId24"/>
              </p:custDataLst>
            </p:nvPr>
          </p:nvSpPr>
          <p:spPr>
            <a:xfrm>
              <a:off x="1316140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6" name="矩形 395"/>
            <p:cNvSpPr/>
            <p:nvPr>
              <p:custDataLst>
                <p:tags r:id="rId25"/>
              </p:custDataLst>
            </p:nvPr>
          </p:nvSpPr>
          <p:spPr>
            <a:xfrm>
              <a:off x="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7" name="矩形 396"/>
            <p:cNvSpPr/>
            <p:nvPr>
              <p:custDataLst>
                <p:tags r:id="rId26"/>
              </p:custDataLst>
            </p:nvPr>
          </p:nvSpPr>
          <p:spPr>
            <a:xfrm>
              <a:off x="57223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8" name="矩形 397"/>
            <p:cNvSpPr/>
            <p:nvPr>
              <p:custDataLst>
                <p:tags r:id="rId27"/>
              </p:custDataLst>
            </p:nvPr>
          </p:nvSpPr>
          <p:spPr>
            <a:xfrm>
              <a:off x="114447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9" name="矩形 398"/>
            <p:cNvSpPr/>
            <p:nvPr>
              <p:custDataLst>
                <p:tags r:id="rId28"/>
              </p:custDataLst>
            </p:nvPr>
          </p:nvSpPr>
          <p:spPr>
            <a:xfrm>
              <a:off x="171670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0" name="矩形 399"/>
            <p:cNvSpPr/>
            <p:nvPr>
              <p:custDataLst>
                <p:tags r:id="rId29"/>
              </p:custDataLst>
            </p:nvPr>
          </p:nvSpPr>
          <p:spPr>
            <a:xfrm>
              <a:off x="2288940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1" name="矩形 400"/>
            <p:cNvSpPr/>
            <p:nvPr>
              <p:custDataLst>
                <p:tags r:id="rId30"/>
              </p:custDataLst>
            </p:nvPr>
          </p:nvSpPr>
          <p:spPr>
            <a:xfrm>
              <a:off x="286117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2" name="矩形 401"/>
            <p:cNvSpPr/>
            <p:nvPr>
              <p:custDataLst>
                <p:tags r:id="rId31"/>
              </p:custDataLst>
            </p:nvPr>
          </p:nvSpPr>
          <p:spPr>
            <a:xfrm>
              <a:off x="343340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3" name="矩形 402"/>
            <p:cNvSpPr/>
            <p:nvPr>
              <p:custDataLst>
                <p:tags r:id="rId32"/>
              </p:custDataLst>
            </p:nvPr>
          </p:nvSpPr>
          <p:spPr>
            <a:xfrm>
              <a:off x="400564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4" name="矩形 403"/>
            <p:cNvSpPr/>
            <p:nvPr>
              <p:custDataLst>
                <p:tags r:id="rId33"/>
              </p:custDataLst>
            </p:nvPr>
          </p:nvSpPr>
          <p:spPr>
            <a:xfrm>
              <a:off x="457787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5" name="矩形 404"/>
            <p:cNvSpPr/>
            <p:nvPr>
              <p:custDataLst>
                <p:tags r:id="rId34"/>
              </p:custDataLst>
            </p:nvPr>
          </p:nvSpPr>
          <p:spPr>
            <a:xfrm>
              <a:off x="515011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6" name="矩形 405"/>
            <p:cNvSpPr/>
            <p:nvPr>
              <p:custDataLst>
                <p:tags r:id="rId35"/>
              </p:custDataLst>
            </p:nvPr>
          </p:nvSpPr>
          <p:spPr>
            <a:xfrm>
              <a:off x="572234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7" name="矩形 406"/>
            <p:cNvSpPr/>
            <p:nvPr>
              <p:custDataLst>
                <p:tags r:id="rId36"/>
              </p:custDataLst>
            </p:nvPr>
          </p:nvSpPr>
          <p:spPr>
            <a:xfrm>
              <a:off x="629458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8" name="矩形 407"/>
            <p:cNvSpPr/>
            <p:nvPr>
              <p:custDataLst>
                <p:tags r:id="rId37"/>
              </p:custDataLst>
            </p:nvPr>
          </p:nvSpPr>
          <p:spPr>
            <a:xfrm>
              <a:off x="686681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9" name="矩形 408"/>
            <p:cNvSpPr/>
            <p:nvPr>
              <p:custDataLst>
                <p:tags r:id="rId38"/>
              </p:custDataLst>
            </p:nvPr>
          </p:nvSpPr>
          <p:spPr>
            <a:xfrm>
              <a:off x="743905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0" name="矩形 409"/>
            <p:cNvSpPr/>
            <p:nvPr>
              <p:custDataLst>
                <p:tags r:id="rId39"/>
              </p:custDataLst>
            </p:nvPr>
          </p:nvSpPr>
          <p:spPr>
            <a:xfrm>
              <a:off x="8011289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1" name="矩形 410"/>
            <p:cNvSpPr/>
            <p:nvPr>
              <p:custDataLst>
                <p:tags r:id="rId40"/>
              </p:custDataLst>
            </p:nvPr>
          </p:nvSpPr>
          <p:spPr>
            <a:xfrm>
              <a:off x="858352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2" name="矩形 411"/>
            <p:cNvSpPr/>
            <p:nvPr>
              <p:custDataLst>
                <p:tags r:id="rId41"/>
              </p:custDataLst>
            </p:nvPr>
          </p:nvSpPr>
          <p:spPr>
            <a:xfrm>
              <a:off x="915575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3" name="矩形 412"/>
            <p:cNvSpPr/>
            <p:nvPr>
              <p:custDataLst>
                <p:tags r:id="rId42"/>
              </p:custDataLst>
            </p:nvPr>
          </p:nvSpPr>
          <p:spPr>
            <a:xfrm>
              <a:off x="972799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4" name="矩形 413"/>
            <p:cNvSpPr/>
            <p:nvPr>
              <p:custDataLst>
                <p:tags r:id="rId43"/>
              </p:custDataLst>
            </p:nvPr>
          </p:nvSpPr>
          <p:spPr>
            <a:xfrm>
              <a:off x="1030022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5" name="矩形 414"/>
            <p:cNvSpPr/>
            <p:nvPr>
              <p:custDataLst>
                <p:tags r:id="rId44"/>
              </p:custDataLst>
            </p:nvPr>
          </p:nvSpPr>
          <p:spPr>
            <a:xfrm>
              <a:off x="1087246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6" name="矩形 415"/>
            <p:cNvSpPr/>
            <p:nvPr>
              <p:custDataLst>
                <p:tags r:id="rId45"/>
              </p:custDataLst>
            </p:nvPr>
          </p:nvSpPr>
          <p:spPr>
            <a:xfrm>
              <a:off x="11444698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7" name="矩形 416"/>
            <p:cNvSpPr/>
            <p:nvPr>
              <p:custDataLst>
                <p:tags r:id="rId46"/>
              </p:custDataLst>
            </p:nvPr>
          </p:nvSpPr>
          <p:spPr>
            <a:xfrm>
              <a:off x="12016932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8" name="矩形 417"/>
            <p:cNvSpPr/>
            <p:nvPr>
              <p:custDataLst>
                <p:tags r:id="rId47"/>
              </p:custDataLst>
            </p:nvPr>
          </p:nvSpPr>
          <p:spPr>
            <a:xfrm>
              <a:off x="12589167" y="56341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9" name="矩形 418"/>
            <p:cNvSpPr/>
            <p:nvPr>
              <p:custDataLst>
                <p:tags r:id="rId48"/>
              </p:custDataLst>
            </p:nvPr>
          </p:nvSpPr>
          <p:spPr>
            <a:xfrm>
              <a:off x="1316140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0" name="矩形 419"/>
            <p:cNvSpPr/>
            <p:nvPr>
              <p:custDataLst>
                <p:tags r:id="rId49"/>
              </p:custDataLst>
            </p:nvPr>
          </p:nvSpPr>
          <p:spPr>
            <a:xfrm>
              <a:off x="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1" name="矩形 420"/>
            <p:cNvSpPr/>
            <p:nvPr>
              <p:custDataLst>
                <p:tags r:id="rId50"/>
              </p:custDataLst>
            </p:nvPr>
          </p:nvSpPr>
          <p:spPr>
            <a:xfrm>
              <a:off x="57223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2" name="矩形 421"/>
            <p:cNvSpPr/>
            <p:nvPr>
              <p:custDataLst>
                <p:tags r:id="rId51"/>
              </p:custDataLst>
            </p:nvPr>
          </p:nvSpPr>
          <p:spPr>
            <a:xfrm>
              <a:off x="114447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3" name="矩形 422"/>
            <p:cNvSpPr/>
            <p:nvPr>
              <p:custDataLst>
                <p:tags r:id="rId52"/>
              </p:custDataLst>
            </p:nvPr>
          </p:nvSpPr>
          <p:spPr>
            <a:xfrm>
              <a:off x="171670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4" name="矩形 423"/>
            <p:cNvSpPr/>
            <p:nvPr>
              <p:custDataLst>
                <p:tags r:id="rId53"/>
              </p:custDataLst>
            </p:nvPr>
          </p:nvSpPr>
          <p:spPr>
            <a:xfrm>
              <a:off x="2288940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5" name="矩形 424"/>
            <p:cNvSpPr/>
            <p:nvPr>
              <p:custDataLst>
                <p:tags r:id="rId54"/>
              </p:custDataLst>
            </p:nvPr>
          </p:nvSpPr>
          <p:spPr>
            <a:xfrm>
              <a:off x="286117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6" name="矩形 425"/>
            <p:cNvSpPr/>
            <p:nvPr>
              <p:custDataLst>
                <p:tags r:id="rId55"/>
              </p:custDataLst>
            </p:nvPr>
          </p:nvSpPr>
          <p:spPr>
            <a:xfrm>
              <a:off x="343340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7" name="矩形 426"/>
            <p:cNvSpPr/>
            <p:nvPr>
              <p:custDataLst>
                <p:tags r:id="rId56"/>
              </p:custDataLst>
            </p:nvPr>
          </p:nvSpPr>
          <p:spPr>
            <a:xfrm>
              <a:off x="400564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8" name="矩形 427"/>
            <p:cNvSpPr/>
            <p:nvPr>
              <p:custDataLst>
                <p:tags r:id="rId57"/>
              </p:custDataLst>
            </p:nvPr>
          </p:nvSpPr>
          <p:spPr>
            <a:xfrm>
              <a:off x="457787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9" name="矩形 428"/>
            <p:cNvSpPr/>
            <p:nvPr>
              <p:custDataLst>
                <p:tags r:id="rId58"/>
              </p:custDataLst>
            </p:nvPr>
          </p:nvSpPr>
          <p:spPr>
            <a:xfrm>
              <a:off x="515011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0" name="矩形 429"/>
            <p:cNvSpPr/>
            <p:nvPr>
              <p:custDataLst>
                <p:tags r:id="rId59"/>
              </p:custDataLst>
            </p:nvPr>
          </p:nvSpPr>
          <p:spPr>
            <a:xfrm>
              <a:off x="572234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1" name="矩形 430"/>
            <p:cNvSpPr/>
            <p:nvPr>
              <p:custDataLst>
                <p:tags r:id="rId60"/>
              </p:custDataLst>
            </p:nvPr>
          </p:nvSpPr>
          <p:spPr>
            <a:xfrm>
              <a:off x="629458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2" name="矩形 431"/>
            <p:cNvSpPr/>
            <p:nvPr>
              <p:custDataLst>
                <p:tags r:id="rId61"/>
              </p:custDataLst>
            </p:nvPr>
          </p:nvSpPr>
          <p:spPr>
            <a:xfrm>
              <a:off x="686681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3" name="矩形 432"/>
            <p:cNvSpPr/>
            <p:nvPr>
              <p:custDataLst>
                <p:tags r:id="rId62"/>
              </p:custDataLst>
            </p:nvPr>
          </p:nvSpPr>
          <p:spPr>
            <a:xfrm>
              <a:off x="743905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4" name="矩形 433"/>
            <p:cNvSpPr/>
            <p:nvPr>
              <p:custDataLst>
                <p:tags r:id="rId63"/>
              </p:custDataLst>
            </p:nvPr>
          </p:nvSpPr>
          <p:spPr>
            <a:xfrm>
              <a:off x="8011289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5" name="矩形 434"/>
            <p:cNvSpPr/>
            <p:nvPr>
              <p:custDataLst>
                <p:tags r:id="rId64"/>
              </p:custDataLst>
            </p:nvPr>
          </p:nvSpPr>
          <p:spPr>
            <a:xfrm>
              <a:off x="858352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6" name="矩形 435"/>
            <p:cNvSpPr/>
            <p:nvPr>
              <p:custDataLst>
                <p:tags r:id="rId65"/>
              </p:custDataLst>
            </p:nvPr>
          </p:nvSpPr>
          <p:spPr>
            <a:xfrm>
              <a:off x="915575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7" name="矩形 436"/>
            <p:cNvSpPr/>
            <p:nvPr>
              <p:custDataLst>
                <p:tags r:id="rId66"/>
              </p:custDataLst>
            </p:nvPr>
          </p:nvSpPr>
          <p:spPr>
            <a:xfrm>
              <a:off x="972799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8" name="矩形 437"/>
            <p:cNvSpPr/>
            <p:nvPr>
              <p:custDataLst>
                <p:tags r:id="rId67"/>
              </p:custDataLst>
            </p:nvPr>
          </p:nvSpPr>
          <p:spPr>
            <a:xfrm>
              <a:off x="1030022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9" name="矩形 438"/>
            <p:cNvSpPr/>
            <p:nvPr>
              <p:custDataLst>
                <p:tags r:id="rId68"/>
              </p:custDataLst>
            </p:nvPr>
          </p:nvSpPr>
          <p:spPr>
            <a:xfrm>
              <a:off x="1087246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0" name="矩形 439"/>
            <p:cNvSpPr/>
            <p:nvPr>
              <p:custDataLst>
                <p:tags r:id="rId69"/>
              </p:custDataLst>
            </p:nvPr>
          </p:nvSpPr>
          <p:spPr>
            <a:xfrm>
              <a:off x="11444698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1" name="矩形 440"/>
            <p:cNvSpPr/>
            <p:nvPr>
              <p:custDataLst>
                <p:tags r:id="rId70"/>
              </p:custDataLst>
            </p:nvPr>
          </p:nvSpPr>
          <p:spPr>
            <a:xfrm>
              <a:off x="12016932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2" name="矩形 441"/>
            <p:cNvSpPr/>
            <p:nvPr>
              <p:custDataLst>
                <p:tags r:id="rId71"/>
              </p:custDataLst>
            </p:nvPr>
          </p:nvSpPr>
          <p:spPr>
            <a:xfrm>
              <a:off x="12589167" y="1135651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3" name="矩形 442"/>
            <p:cNvSpPr/>
            <p:nvPr>
              <p:custDataLst>
                <p:tags r:id="rId72"/>
              </p:custDataLst>
            </p:nvPr>
          </p:nvSpPr>
          <p:spPr>
            <a:xfrm>
              <a:off x="1316140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4" name="矩形 443"/>
            <p:cNvSpPr/>
            <p:nvPr>
              <p:custDataLst>
                <p:tags r:id="rId73"/>
              </p:custDataLst>
            </p:nvPr>
          </p:nvSpPr>
          <p:spPr>
            <a:xfrm>
              <a:off x="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5" name="矩形 444"/>
            <p:cNvSpPr/>
            <p:nvPr>
              <p:custDataLst>
                <p:tags r:id="rId74"/>
              </p:custDataLst>
            </p:nvPr>
          </p:nvSpPr>
          <p:spPr>
            <a:xfrm>
              <a:off x="57223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6" name="矩形 445"/>
            <p:cNvSpPr/>
            <p:nvPr>
              <p:custDataLst>
                <p:tags r:id="rId75"/>
              </p:custDataLst>
            </p:nvPr>
          </p:nvSpPr>
          <p:spPr>
            <a:xfrm>
              <a:off x="114447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7" name="矩形 446"/>
            <p:cNvSpPr/>
            <p:nvPr>
              <p:custDataLst>
                <p:tags r:id="rId76"/>
              </p:custDataLst>
            </p:nvPr>
          </p:nvSpPr>
          <p:spPr>
            <a:xfrm>
              <a:off x="171670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8" name="矩形 447"/>
            <p:cNvSpPr/>
            <p:nvPr>
              <p:custDataLst>
                <p:tags r:id="rId77"/>
              </p:custDataLst>
            </p:nvPr>
          </p:nvSpPr>
          <p:spPr>
            <a:xfrm>
              <a:off x="2288940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9" name="矩形 448"/>
            <p:cNvSpPr/>
            <p:nvPr>
              <p:custDataLst>
                <p:tags r:id="rId78"/>
              </p:custDataLst>
            </p:nvPr>
          </p:nvSpPr>
          <p:spPr>
            <a:xfrm>
              <a:off x="286117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0" name="矩形 449"/>
            <p:cNvSpPr/>
            <p:nvPr>
              <p:custDataLst>
                <p:tags r:id="rId79"/>
              </p:custDataLst>
            </p:nvPr>
          </p:nvSpPr>
          <p:spPr>
            <a:xfrm>
              <a:off x="343340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1" name="矩形 450"/>
            <p:cNvSpPr/>
            <p:nvPr>
              <p:custDataLst>
                <p:tags r:id="rId80"/>
              </p:custDataLst>
            </p:nvPr>
          </p:nvSpPr>
          <p:spPr>
            <a:xfrm>
              <a:off x="400564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2" name="矩形 451"/>
            <p:cNvSpPr/>
            <p:nvPr>
              <p:custDataLst>
                <p:tags r:id="rId81"/>
              </p:custDataLst>
            </p:nvPr>
          </p:nvSpPr>
          <p:spPr>
            <a:xfrm>
              <a:off x="457787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3" name="矩形 452"/>
            <p:cNvSpPr/>
            <p:nvPr>
              <p:custDataLst>
                <p:tags r:id="rId82"/>
              </p:custDataLst>
            </p:nvPr>
          </p:nvSpPr>
          <p:spPr>
            <a:xfrm>
              <a:off x="515011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4" name="矩形 453"/>
            <p:cNvSpPr/>
            <p:nvPr>
              <p:custDataLst>
                <p:tags r:id="rId83"/>
              </p:custDataLst>
            </p:nvPr>
          </p:nvSpPr>
          <p:spPr>
            <a:xfrm>
              <a:off x="572234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5" name="矩形 454"/>
            <p:cNvSpPr/>
            <p:nvPr>
              <p:custDataLst>
                <p:tags r:id="rId84"/>
              </p:custDataLst>
            </p:nvPr>
          </p:nvSpPr>
          <p:spPr>
            <a:xfrm>
              <a:off x="629458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6" name="矩形 455"/>
            <p:cNvSpPr/>
            <p:nvPr>
              <p:custDataLst>
                <p:tags r:id="rId85"/>
              </p:custDataLst>
            </p:nvPr>
          </p:nvSpPr>
          <p:spPr>
            <a:xfrm>
              <a:off x="686681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7" name="矩形 456"/>
            <p:cNvSpPr/>
            <p:nvPr>
              <p:custDataLst>
                <p:tags r:id="rId86"/>
              </p:custDataLst>
            </p:nvPr>
          </p:nvSpPr>
          <p:spPr>
            <a:xfrm>
              <a:off x="743905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8" name="矩形 457"/>
            <p:cNvSpPr/>
            <p:nvPr>
              <p:custDataLst>
                <p:tags r:id="rId87"/>
              </p:custDataLst>
            </p:nvPr>
          </p:nvSpPr>
          <p:spPr>
            <a:xfrm>
              <a:off x="8011289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9" name="矩形 458"/>
            <p:cNvSpPr/>
            <p:nvPr>
              <p:custDataLst>
                <p:tags r:id="rId88"/>
              </p:custDataLst>
            </p:nvPr>
          </p:nvSpPr>
          <p:spPr>
            <a:xfrm>
              <a:off x="858352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0" name="矩形 459"/>
            <p:cNvSpPr/>
            <p:nvPr>
              <p:custDataLst>
                <p:tags r:id="rId89"/>
              </p:custDataLst>
            </p:nvPr>
          </p:nvSpPr>
          <p:spPr>
            <a:xfrm>
              <a:off x="915575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1" name="矩形 460"/>
            <p:cNvSpPr/>
            <p:nvPr>
              <p:custDataLst>
                <p:tags r:id="rId90"/>
              </p:custDataLst>
            </p:nvPr>
          </p:nvSpPr>
          <p:spPr>
            <a:xfrm>
              <a:off x="972799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2" name="矩形 461"/>
            <p:cNvSpPr/>
            <p:nvPr>
              <p:custDataLst>
                <p:tags r:id="rId91"/>
              </p:custDataLst>
            </p:nvPr>
          </p:nvSpPr>
          <p:spPr>
            <a:xfrm>
              <a:off x="1030022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3" name="矩形 462"/>
            <p:cNvSpPr/>
            <p:nvPr>
              <p:custDataLst>
                <p:tags r:id="rId92"/>
              </p:custDataLst>
            </p:nvPr>
          </p:nvSpPr>
          <p:spPr>
            <a:xfrm>
              <a:off x="1087246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4" name="矩形 463"/>
            <p:cNvSpPr/>
            <p:nvPr>
              <p:custDataLst>
                <p:tags r:id="rId93"/>
              </p:custDataLst>
            </p:nvPr>
          </p:nvSpPr>
          <p:spPr>
            <a:xfrm>
              <a:off x="11444698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5" name="矩形 464"/>
            <p:cNvSpPr/>
            <p:nvPr>
              <p:custDataLst>
                <p:tags r:id="rId94"/>
              </p:custDataLst>
            </p:nvPr>
          </p:nvSpPr>
          <p:spPr>
            <a:xfrm>
              <a:off x="12016932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6" name="矩形 465"/>
            <p:cNvSpPr/>
            <p:nvPr>
              <p:custDataLst>
                <p:tags r:id="rId95"/>
              </p:custDataLst>
            </p:nvPr>
          </p:nvSpPr>
          <p:spPr>
            <a:xfrm>
              <a:off x="12589167" y="170788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7" name="矩形 466"/>
            <p:cNvSpPr/>
            <p:nvPr>
              <p:custDataLst>
                <p:tags r:id="rId96"/>
              </p:custDataLst>
            </p:nvPr>
          </p:nvSpPr>
          <p:spPr>
            <a:xfrm>
              <a:off x="1316140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8" name="矩形 467"/>
            <p:cNvSpPr/>
            <p:nvPr>
              <p:custDataLst>
                <p:tags r:id="rId97"/>
              </p:custDataLst>
            </p:nvPr>
          </p:nvSpPr>
          <p:spPr>
            <a:xfrm>
              <a:off x="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9" name="矩形 468"/>
            <p:cNvSpPr/>
            <p:nvPr>
              <p:custDataLst>
                <p:tags r:id="rId98"/>
              </p:custDataLst>
            </p:nvPr>
          </p:nvSpPr>
          <p:spPr>
            <a:xfrm>
              <a:off x="57223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0" name="矩形 469"/>
            <p:cNvSpPr/>
            <p:nvPr>
              <p:custDataLst>
                <p:tags r:id="rId99"/>
              </p:custDataLst>
            </p:nvPr>
          </p:nvSpPr>
          <p:spPr>
            <a:xfrm>
              <a:off x="114447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1" name="矩形 470"/>
            <p:cNvSpPr/>
            <p:nvPr>
              <p:custDataLst>
                <p:tags r:id="rId100"/>
              </p:custDataLst>
            </p:nvPr>
          </p:nvSpPr>
          <p:spPr>
            <a:xfrm>
              <a:off x="171670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2" name="矩形 471"/>
            <p:cNvSpPr/>
            <p:nvPr>
              <p:custDataLst>
                <p:tags r:id="rId101"/>
              </p:custDataLst>
            </p:nvPr>
          </p:nvSpPr>
          <p:spPr>
            <a:xfrm>
              <a:off x="2288940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3" name="矩形 472"/>
            <p:cNvSpPr/>
            <p:nvPr>
              <p:custDataLst>
                <p:tags r:id="rId102"/>
              </p:custDataLst>
            </p:nvPr>
          </p:nvSpPr>
          <p:spPr>
            <a:xfrm>
              <a:off x="286117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4" name="矩形 473"/>
            <p:cNvSpPr/>
            <p:nvPr>
              <p:custDataLst>
                <p:tags r:id="rId103"/>
              </p:custDataLst>
            </p:nvPr>
          </p:nvSpPr>
          <p:spPr>
            <a:xfrm>
              <a:off x="343340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5" name="矩形 474"/>
            <p:cNvSpPr/>
            <p:nvPr>
              <p:custDataLst>
                <p:tags r:id="rId104"/>
              </p:custDataLst>
            </p:nvPr>
          </p:nvSpPr>
          <p:spPr>
            <a:xfrm>
              <a:off x="400564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6" name="矩形 475"/>
            <p:cNvSpPr/>
            <p:nvPr>
              <p:custDataLst>
                <p:tags r:id="rId105"/>
              </p:custDataLst>
            </p:nvPr>
          </p:nvSpPr>
          <p:spPr>
            <a:xfrm>
              <a:off x="457787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7" name="矩形 476"/>
            <p:cNvSpPr/>
            <p:nvPr>
              <p:custDataLst>
                <p:tags r:id="rId106"/>
              </p:custDataLst>
            </p:nvPr>
          </p:nvSpPr>
          <p:spPr>
            <a:xfrm>
              <a:off x="515011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8" name="矩形 477"/>
            <p:cNvSpPr/>
            <p:nvPr>
              <p:custDataLst>
                <p:tags r:id="rId107"/>
              </p:custDataLst>
            </p:nvPr>
          </p:nvSpPr>
          <p:spPr>
            <a:xfrm>
              <a:off x="572234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9" name="矩形 478"/>
            <p:cNvSpPr/>
            <p:nvPr>
              <p:custDataLst>
                <p:tags r:id="rId108"/>
              </p:custDataLst>
            </p:nvPr>
          </p:nvSpPr>
          <p:spPr>
            <a:xfrm>
              <a:off x="629458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0" name="矩形 479"/>
            <p:cNvSpPr/>
            <p:nvPr>
              <p:custDataLst>
                <p:tags r:id="rId109"/>
              </p:custDataLst>
            </p:nvPr>
          </p:nvSpPr>
          <p:spPr>
            <a:xfrm>
              <a:off x="686681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1" name="矩形 480"/>
            <p:cNvSpPr/>
            <p:nvPr>
              <p:custDataLst>
                <p:tags r:id="rId110"/>
              </p:custDataLst>
            </p:nvPr>
          </p:nvSpPr>
          <p:spPr>
            <a:xfrm>
              <a:off x="743905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2" name="矩形 481"/>
            <p:cNvSpPr/>
            <p:nvPr>
              <p:custDataLst>
                <p:tags r:id="rId111"/>
              </p:custDataLst>
            </p:nvPr>
          </p:nvSpPr>
          <p:spPr>
            <a:xfrm>
              <a:off x="8011289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3" name="矩形 482"/>
            <p:cNvSpPr/>
            <p:nvPr>
              <p:custDataLst>
                <p:tags r:id="rId112"/>
              </p:custDataLst>
            </p:nvPr>
          </p:nvSpPr>
          <p:spPr>
            <a:xfrm>
              <a:off x="858352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4" name="矩形 483"/>
            <p:cNvSpPr/>
            <p:nvPr>
              <p:custDataLst>
                <p:tags r:id="rId113"/>
              </p:custDataLst>
            </p:nvPr>
          </p:nvSpPr>
          <p:spPr>
            <a:xfrm>
              <a:off x="915575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5" name="矩形 484"/>
            <p:cNvSpPr/>
            <p:nvPr>
              <p:custDataLst>
                <p:tags r:id="rId114"/>
              </p:custDataLst>
            </p:nvPr>
          </p:nvSpPr>
          <p:spPr>
            <a:xfrm>
              <a:off x="972799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6" name="矩形 485"/>
            <p:cNvSpPr/>
            <p:nvPr>
              <p:custDataLst>
                <p:tags r:id="rId115"/>
              </p:custDataLst>
            </p:nvPr>
          </p:nvSpPr>
          <p:spPr>
            <a:xfrm>
              <a:off x="1030022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7" name="矩形 486"/>
            <p:cNvSpPr/>
            <p:nvPr>
              <p:custDataLst>
                <p:tags r:id="rId116"/>
              </p:custDataLst>
            </p:nvPr>
          </p:nvSpPr>
          <p:spPr>
            <a:xfrm>
              <a:off x="1087246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8" name="矩形 487"/>
            <p:cNvSpPr/>
            <p:nvPr>
              <p:custDataLst>
                <p:tags r:id="rId117"/>
              </p:custDataLst>
            </p:nvPr>
          </p:nvSpPr>
          <p:spPr>
            <a:xfrm>
              <a:off x="11444698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9" name="矩形 488"/>
            <p:cNvSpPr/>
            <p:nvPr>
              <p:custDataLst>
                <p:tags r:id="rId118"/>
              </p:custDataLst>
            </p:nvPr>
          </p:nvSpPr>
          <p:spPr>
            <a:xfrm>
              <a:off x="12016932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0" name="矩形 489"/>
            <p:cNvSpPr/>
            <p:nvPr>
              <p:custDataLst>
                <p:tags r:id="rId119"/>
              </p:custDataLst>
            </p:nvPr>
          </p:nvSpPr>
          <p:spPr>
            <a:xfrm>
              <a:off x="12589167" y="228012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1" name="矩形 490"/>
            <p:cNvSpPr/>
            <p:nvPr>
              <p:custDataLst>
                <p:tags r:id="rId120"/>
              </p:custDataLst>
            </p:nvPr>
          </p:nvSpPr>
          <p:spPr>
            <a:xfrm>
              <a:off x="1316140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2" name="矩形 491"/>
            <p:cNvSpPr/>
            <p:nvPr>
              <p:custDataLst>
                <p:tags r:id="rId121"/>
              </p:custDataLst>
            </p:nvPr>
          </p:nvSpPr>
          <p:spPr>
            <a:xfrm>
              <a:off x="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3" name="矩形 492"/>
            <p:cNvSpPr/>
            <p:nvPr>
              <p:custDataLst>
                <p:tags r:id="rId122"/>
              </p:custDataLst>
            </p:nvPr>
          </p:nvSpPr>
          <p:spPr>
            <a:xfrm>
              <a:off x="57223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4" name="矩形 493"/>
            <p:cNvSpPr/>
            <p:nvPr>
              <p:custDataLst>
                <p:tags r:id="rId123"/>
              </p:custDataLst>
            </p:nvPr>
          </p:nvSpPr>
          <p:spPr>
            <a:xfrm>
              <a:off x="114447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5" name="矩形 494"/>
            <p:cNvSpPr/>
            <p:nvPr>
              <p:custDataLst>
                <p:tags r:id="rId124"/>
              </p:custDataLst>
            </p:nvPr>
          </p:nvSpPr>
          <p:spPr>
            <a:xfrm>
              <a:off x="171670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6" name="矩形 495"/>
            <p:cNvSpPr/>
            <p:nvPr>
              <p:custDataLst>
                <p:tags r:id="rId125"/>
              </p:custDataLst>
            </p:nvPr>
          </p:nvSpPr>
          <p:spPr>
            <a:xfrm>
              <a:off x="2288940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7" name="矩形 496"/>
            <p:cNvSpPr/>
            <p:nvPr>
              <p:custDataLst>
                <p:tags r:id="rId126"/>
              </p:custDataLst>
            </p:nvPr>
          </p:nvSpPr>
          <p:spPr>
            <a:xfrm>
              <a:off x="286117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8" name="矩形 497"/>
            <p:cNvSpPr/>
            <p:nvPr>
              <p:custDataLst>
                <p:tags r:id="rId127"/>
              </p:custDataLst>
            </p:nvPr>
          </p:nvSpPr>
          <p:spPr>
            <a:xfrm>
              <a:off x="343340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9" name="矩形 498"/>
            <p:cNvSpPr/>
            <p:nvPr>
              <p:custDataLst>
                <p:tags r:id="rId128"/>
              </p:custDataLst>
            </p:nvPr>
          </p:nvSpPr>
          <p:spPr>
            <a:xfrm>
              <a:off x="400564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0" name="矩形 499"/>
            <p:cNvSpPr/>
            <p:nvPr>
              <p:custDataLst>
                <p:tags r:id="rId129"/>
              </p:custDataLst>
            </p:nvPr>
          </p:nvSpPr>
          <p:spPr>
            <a:xfrm>
              <a:off x="457787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1" name="矩形 500"/>
            <p:cNvSpPr/>
            <p:nvPr>
              <p:custDataLst>
                <p:tags r:id="rId130"/>
              </p:custDataLst>
            </p:nvPr>
          </p:nvSpPr>
          <p:spPr>
            <a:xfrm>
              <a:off x="515011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2" name="矩形 501"/>
            <p:cNvSpPr/>
            <p:nvPr>
              <p:custDataLst>
                <p:tags r:id="rId131"/>
              </p:custDataLst>
            </p:nvPr>
          </p:nvSpPr>
          <p:spPr>
            <a:xfrm>
              <a:off x="572234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3" name="矩形 502"/>
            <p:cNvSpPr/>
            <p:nvPr>
              <p:custDataLst>
                <p:tags r:id="rId132"/>
              </p:custDataLst>
            </p:nvPr>
          </p:nvSpPr>
          <p:spPr>
            <a:xfrm>
              <a:off x="629458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4" name="矩形 503"/>
            <p:cNvSpPr/>
            <p:nvPr>
              <p:custDataLst>
                <p:tags r:id="rId133"/>
              </p:custDataLst>
            </p:nvPr>
          </p:nvSpPr>
          <p:spPr>
            <a:xfrm>
              <a:off x="686681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5" name="矩形 504"/>
            <p:cNvSpPr/>
            <p:nvPr>
              <p:custDataLst>
                <p:tags r:id="rId134"/>
              </p:custDataLst>
            </p:nvPr>
          </p:nvSpPr>
          <p:spPr>
            <a:xfrm>
              <a:off x="743905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6" name="矩形 505"/>
            <p:cNvSpPr/>
            <p:nvPr>
              <p:custDataLst>
                <p:tags r:id="rId135"/>
              </p:custDataLst>
            </p:nvPr>
          </p:nvSpPr>
          <p:spPr>
            <a:xfrm>
              <a:off x="8011289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7" name="矩形 506"/>
            <p:cNvSpPr/>
            <p:nvPr>
              <p:custDataLst>
                <p:tags r:id="rId136"/>
              </p:custDataLst>
            </p:nvPr>
          </p:nvSpPr>
          <p:spPr>
            <a:xfrm>
              <a:off x="858352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8" name="矩形 507"/>
            <p:cNvSpPr/>
            <p:nvPr>
              <p:custDataLst>
                <p:tags r:id="rId137"/>
              </p:custDataLst>
            </p:nvPr>
          </p:nvSpPr>
          <p:spPr>
            <a:xfrm>
              <a:off x="915575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9" name="矩形 508"/>
            <p:cNvSpPr/>
            <p:nvPr>
              <p:custDataLst>
                <p:tags r:id="rId138"/>
              </p:custDataLst>
            </p:nvPr>
          </p:nvSpPr>
          <p:spPr>
            <a:xfrm>
              <a:off x="972799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0" name="矩形 509"/>
            <p:cNvSpPr/>
            <p:nvPr>
              <p:custDataLst>
                <p:tags r:id="rId139"/>
              </p:custDataLst>
            </p:nvPr>
          </p:nvSpPr>
          <p:spPr>
            <a:xfrm>
              <a:off x="1030022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1" name="矩形 510"/>
            <p:cNvSpPr/>
            <p:nvPr>
              <p:custDataLst>
                <p:tags r:id="rId140"/>
              </p:custDataLst>
            </p:nvPr>
          </p:nvSpPr>
          <p:spPr>
            <a:xfrm>
              <a:off x="1087246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2" name="矩形 511"/>
            <p:cNvSpPr/>
            <p:nvPr>
              <p:custDataLst>
                <p:tags r:id="rId141"/>
              </p:custDataLst>
            </p:nvPr>
          </p:nvSpPr>
          <p:spPr>
            <a:xfrm>
              <a:off x="11444698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3" name="矩形 512"/>
            <p:cNvSpPr/>
            <p:nvPr>
              <p:custDataLst>
                <p:tags r:id="rId142"/>
              </p:custDataLst>
            </p:nvPr>
          </p:nvSpPr>
          <p:spPr>
            <a:xfrm>
              <a:off x="12016932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4" name="矩形 513"/>
            <p:cNvSpPr/>
            <p:nvPr>
              <p:custDataLst>
                <p:tags r:id="rId143"/>
              </p:custDataLst>
            </p:nvPr>
          </p:nvSpPr>
          <p:spPr>
            <a:xfrm>
              <a:off x="12589167" y="285235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5" name="矩形 514"/>
            <p:cNvSpPr/>
            <p:nvPr>
              <p:custDataLst>
                <p:tags r:id="rId144"/>
              </p:custDataLst>
            </p:nvPr>
          </p:nvSpPr>
          <p:spPr>
            <a:xfrm>
              <a:off x="1316140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6" name="矩形 515"/>
            <p:cNvSpPr/>
            <p:nvPr>
              <p:custDataLst>
                <p:tags r:id="rId145"/>
              </p:custDataLst>
            </p:nvPr>
          </p:nvSpPr>
          <p:spPr>
            <a:xfrm>
              <a:off x="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7" name="矩形 516"/>
            <p:cNvSpPr/>
            <p:nvPr>
              <p:custDataLst>
                <p:tags r:id="rId146"/>
              </p:custDataLst>
            </p:nvPr>
          </p:nvSpPr>
          <p:spPr>
            <a:xfrm>
              <a:off x="57223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8" name="矩形 517"/>
            <p:cNvSpPr/>
            <p:nvPr>
              <p:custDataLst>
                <p:tags r:id="rId147"/>
              </p:custDataLst>
            </p:nvPr>
          </p:nvSpPr>
          <p:spPr>
            <a:xfrm>
              <a:off x="114447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9" name="矩形 518"/>
            <p:cNvSpPr/>
            <p:nvPr>
              <p:custDataLst>
                <p:tags r:id="rId148"/>
              </p:custDataLst>
            </p:nvPr>
          </p:nvSpPr>
          <p:spPr>
            <a:xfrm>
              <a:off x="171670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0" name="矩形 519"/>
            <p:cNvSpPr/>
            <p:nvPr>
              <p:custDataLst>
                <p:tags r:id="rId149"/>
              </p:custDataLst>
            </p:nvPr>
          </p:nvSpPr>
          <p:spPr>
            <a:xfrm>
              <a:off x="2288940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1" name="矩形 520"/>
            <p:cNvSpPr/>
            <p:nvPr>
              <p:custDataLst>
                <p:tags r:id="rId150"/>
              </p:custDataLst>
            </p:nvPr>
          </p:nvSpPr>
          <p:spPr>
            <a:xfrm>
              <a:off x="286117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2" name="矩形 521"/>
            <p:cNvSpPr/>
            <p:nvPr>
              <p:custDataLst>
                <p:tags r:id="rId151"/>
              </p:custDataLst>
            </p:nvPr>
          </p:nvSpPr>
          <p:spPr>
            <a:xfrm>
              <a:off x="343340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3" name="矩形 522"/>
            <p:cNvSpPr/>
            <p:nvPr>
              <p:custDataLst>
                <p:tags r:id="rId152"/>
              </p:custDataLst>
            </p:nvPr>
          </p:nvSpPr>
          <p:spPr>
            <a:xfrm>
              <a:off x="400564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4" name="矩形 523"/>
            <p:cNvSpPr/>
            <p:nvPr>
              <p:custDataLst>
                <p:tags r:id="rId153"/>
              </p:custDataLst>
            </p:nvPr>
          </p:nvSpPr>
          <p:spPr>
            <a:xfrm>
              <a:off x="457787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5" name="矩形 524"/>
            <p:cNvSpPr/>
            <p:nvPr>
              <p:custDataLst>
                <p:tags r:id="rId154"/>
              </p:custDataLst>
            </p:nvPr>
          </p:nvSpPr>
          <p:spPr>
            <a:xfrm>
              <a:off x="515011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6" name="矩形 525"/>
            <p:cNvSpPr/>
            <p:nvPr>
              <p:custDataLst>
                <p:tags r:id="rId155"/>
              </p:custDataLst>
            </p:nvPr>
          </p:nvSpPr>
          <p:spPr>
            <a:xfrm>
              <a:off x="572234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7" name="矩形 526"/>
            <p:cNvSpPr/>
            <p:nvPr>
              <p:custDataLst>
                <p:tags r:id="rId156"/>
              </p:custDataLst>
            </p:nvPr>
          </p:nvSpPr>
          <p:spPr>
            <a:xfrm>
              <a:off x="629458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8" name="矩形 527"/>
            <p:cNvSpPr/>
            <p:nvPr>
              <p:custDataLst>
                <p:tags r:id="rId157"/>
              </p:custDataLst>
            </p:nvPr>
          </p:nvSpPr>
          <p:spPr>
            <a:xfrm>
              <a:off x="686681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9" name="矩形 528"/>
            <p:cNvSpPr/>
            <p:nvPr>
              <p:custDataLst>
                <p:tags r:id="rId158"/>
              </p:custDataLst>
            </p:nvPr>
          </p:nvSpPr>
          <p:spPr>
            <a:xfrm>
              <a:off x="743905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0" name="矩形 529"/>
            <p:cNvSpPr/>
            <p:nvPr>
              <p:custDataLst>
                <p:tags r:id="rId159"/>
              </p:custDataLst>
            </p:nvPr>
          </p:nvSpPr>
          <p:spPr>
            <a:xfrm>
              <a:off x="8011289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1" name="矩形 530"/>
            <p:cNvSpPr/>
            <p:nvPr>
              <p:custDataLst>
                <p:tags r:id="rId160"/>
              </p:custDataLst>
            </p:nvPr>
          </p:nvSpPr>
          <p:spPr>
            <a:xfrm>
              <a:off x="858352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2" name="矩形 531"/>
            <p:cNvSpPr/>
            <p:nvPr>
              <p:custDataLst>
                <p:tags r:id="rId161"/>
              </p:custDataLst>
            </p:nvPr>
          </p:nvSpPr>
          <p:spPr>
            <a:xfrm>
              <a:off x="915575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3" name="矩形 532"/>
            <p:cNvSpPr/>
            <p:nvPr>
              <p:custDataLst>
                <p:tags r:id="rId162"/>
              </p:custDataLst>
            </p:nvPr>
          </p:nvSpPr>
          <p:spPr>
            <a:xfrm>
              <a:off x="972799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4" name="矩形 533"/>
            <p:cNvSpPr/>
            <p:nvPr>
              <p:custDataLst>
                <p:tags r:id="rId163"/>
              </p:custDataLst>
            </p:nvPr>
          </p:nvSpPr>
          <p:spPr>
            <a:xfrm>
              <a:off x="1030022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5" name="矩形 534"/>
            <p:cNvSpPr/>
            <p:nvPr>
              <p:custDataLst>
                <p:tags r:id="rId164"/>
              </p:custDataLst>
            </p:nvPr>
          </p:nvSpPr>
          <p:spPr>
            <a:xfrm>
              <a:off x="1087246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6" name="矩形 535"/>
            <p:cNvSpPr/>
            <p:nvPr>
              <p:custDataLst>
                <p:tags r:id="rId165"/>
              </p:custDataLst>
            </p:nvPr>
          </p:nvSpPr>
          <p:spPr>
            <a:xfrm>
              <a:off x="11444698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7" name="矩形 536"/>
            <p:cNvSpPr/>
            <p:nvPr>
              <p:custDataLst>
                <p:tags r:id="rId166"/>
              </p:custDataLst>
            </p:nvPr>
          </p:nvSpPr>
          <p:spPr>
            <a:xfrm>
              <a:off x="12016932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8" name="矩形 537"/>
            <p:cNvSpPr/>
            <p:nvPr>
              <p:custDataLst>
                <p:tags r:id="rId167"/>
              </p:custDataLst>
            </p:nvPr>
          </p:nvSpPr>
          <p:spPr>
            <a:xfrm>
              <a:off x="12589167" y="342459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9" name="矩形 538"/>
            <p:cNvSpPr/>
            <p:nvPr>
              <p:custDataLst>
                <p:tags r:id="rId168"/>
              </p:custDataLst>
            </p:nvPr>
          </p:nvSpPr>
          <p:spPr>
            <a:xfrm>
              <a:off x="1316140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0" name="矩形 539"/>
            <p:cNvSpPr/>
            <p:nvPr>
              <p:custDataLst>
                <p:tags r:id="rId169"/>
              </p:custDataLst>
            </p:nvPr>
          </p:nvSpPr>
          <p:spPr>
            <a:xfrm>
              <a:off x="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1" name="矩形 540"/>
            <p:cNvSpPr/>
            <p:nvPr>
              <p:custDataLst>
                <p:tags r:id="rId170"/>
              </p:custDataLst>
            </p:nvPr>
          </p:nvSpPr>
          <p:spPr>
            <a:xfrm>
              <a:off x="57223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2" name="矩形 541"/>
            <p:cNvSpPr/>
            <p:nvPr>
              <p:custDataLst>
                <p:tags r:id="rId171"/>
              </p:custDataLst>
            </p:nvPr>
          </p:nvSpPr>
          <p:spPr>
            <a:xfrm>
              <a:off x="114447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3" name="矩形 542"/>
            <p:cNvSpPr/>
            <p:nvPr>
              <p:custDataLst>
                <p:tags r:id="rId172"/>
              </p:custDataLst>
            </p:nvPr>
          </p:nvSpPr>
          <p:spPr>
            <a:xfrm>
              <a:off x="171670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4" name="矩形 543"/>
            <p:cNvSpPr/>
            <p:nvPr>
              <p:custDataLst>
                <p:tags r:id="rId173"/>
              </p:custDataLst>
            </p:nvPr>
          </p:nvSpPr>
          <p:spPr>
            <a:xfrm>
              <a:off x="2288940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5" name="矩形 544"/>
            <p:cNvSpPr/>
            <p:nvPr>
              <p:custDataLst>
                <p:tags r:id="rId174"/>
              </p:custDataLst>
            </p:nvPr>
          </p:nvSpPr>
          <p:spPr>
            <a:xfrm>
              <a:off x="286117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6" name="矩形 545"/>
            <p:cNvSpPr/>
            <p:nvPr>
              <p:custDataLst>
                <p:tags r:id="rId175"/>
              </p:custDataLst>
            </p:nvPr>
          </p:nvSpPr>
          <p:spPr>
            <a:xfrm>
              <a:off x="343340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7" name="矩形 546"/>
            <p:cNvSpPr/>
            <p:nvPr>
              <p:custDataLst>
                <p:tags r:id="rId176"/>
              </p:custDataLst>
            </p:nvPr>
          </p:nvSpPr>
          <p:spPr>
            <a:xfrm>
              <a:off x="400564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8" name="矩形 547"/>
            <p:cNvSpPr/>
            <p:nvPr>
              <p:custDataLst>
                <p:tags r:id="rId177"/>
              </p:custDataLst>
            </p:nvPr>
          </p:nvSpPr>
          <p:spPr>
            <a:xfrm>
              <a:off x="457787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9" name="矩形 548"/>
            <p:cNvSpPr/>
            <p:nvPr>
              <p:custDataLst>
                <p:tags r:id="rId178"/>
              </p:custDataLst>
            </p:nvPr>
          </p:nvSpPr>
          <p:spPr>
            <a:xfrm>
              <a:off x="515011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0" name="矩形 549"/>
            <p:cNvSpPr/>
            <p:nvPr>
              <p:custDataLst>
                <p:tags r:id="rId179"/>
              </p:custDataLst>
            </p:nvPr>
          </p:nvSpPr>
          <p:spPr>
            <a:xfrm>
              <a:off x="572234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1" name="矩形 550"/>
            <p:cNvSpPr/>
            <p:nvPr>
              <p:custDataLst>
                <p:tags r:id="rId180"/>
              </p:custDataLst>
            </p:nvPr>
          </p:nvSpPr>
          <p:spPr>
            <a:xfrm>
              <a:off x="629458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2" name="矩形 551"/>
            <p:cNvSpPr/>
            <p:nvPr>
              <p:custDataLst>
                <p:tags r:id="rId181"/>
              </p:custDataLst>
            </p:nvPr>
          </p:nvSpPr>
          <p:spPr>
            <a:xfrm>
              <a:off x="686681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3" name="矩形 552"/>
            <p:cNvSpPr/>
            <p:nvPr>
              <p:custDataLst>
                <p:tags r:id="rId182"/>
              </p:custDataLst>
            </p:nvPr>
          </p:nvSpPr>
          <p:spPr>
            <a:xfrm>
              <a:off x="743905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4" name="矩形 553"/>
            <p:cNvSpPr/>
            <p:nvPr>
              <p:custDataLst>
                <p:tags r:id="rId183"/>
              </p:custDataLst>
            </p:nvPr>
          </p:nvSpPr>
          <p:spPr>
            <a:xfrm>
              <a:off x="8011289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5" name="矩形 554"/>
            <p:cNvSpPr/>
            <p:nvPr>
              <p:custDataLst>
                <p:tags r:id="rId184"/>
              </p:custDataLst>
            </p:nvPr>
          </p:nvSpPr>
          <p:spPr>
            <a:xfrm>
              <a:off x="858352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6" name="矩形 555"/>
            <p:cNvSpPr/>
            <p:nvPr>
              <p:custDataLst>
                <p:tags r:id="rId185"/>
              </p:custDataLst>
            </p:nvPr>
          </p:nvSpPr>
          <p:spPr>
            <a:xfrm>
              <a:off x="915575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7" name="矩形 556"/>
            <p:cNvSpPr/>
            <p:nvPr>
              <p:custDataLst>
                <p:tags r:id="rId186"/>
              </p:custDataLst>
            </p:nvPr>
          </p:nvSpPr>
          <p:spPr>
            <a:xfrm>
              <a:off x="972799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8" name="矩形 557"/>
            <p:cNvSpPr/>
            <p:nvPr>
              <p:custDataLst>
                <p:tags r:id="rId187"/>
              </p:custDataLst>
            </p:nvPr>
          </p:nvSpPr>
          <p:spPr>
            <a:xfrm>
              <a:off x="1030022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9" name="矩形 558"/>
            <p:cNvSpPr/>
            <p:nvPr>
              <p:custDataLst>
                <p:tags r:id="rId188"/>
              </p:custDataLst>
            </p:nvPr>
          </p:nvSpPr>
          <p:spPr>
            <a:xfrm>
              <a:off x="1087246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0" name="矩形 559"/>
            <p:cNvSpPr/>
            <p:nvPr>
              <p:custDataLst>
                <p:tags r:id="rId189"/>
              </p:custDataLst>
            </p:nvPr>
          </p:nvSpPr>
          <p:spPr>
            <a:xfrm>
              <a:off x="11444698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1" name="矩形 560"/>
            <p:cNvSpPr/>
            <p:nvPr>
              <p:custDataLst>
                <p:tags r:id="rId190"/>
              </p:custDataLst>
            </p:nvPr>
          </p:nvSpPr>
          <p:spPr>
            <a:xfrm>
              <a:off x="12016932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2" name="矩形 561"/>
            <p:cNvSpPr/>
            <p:nvPr>
              <p:custDataLst>
                <p:tags r:id="rId191"/>
              </p:custDataLst>
            </p:nvPr>
          </p:nvSpPr>
          <p:spPr>
            <a:xfrm>
              <a:off x="12589167" y="399682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3" name="矩形 562"/>
            <p:cNvSpPr/>
            <p:nvPr>
              <p:custDataLst>
                <p:tags r:id="rId192"/>
              </p:custDataLst>
            </p:nvPr>
          </p:nvSpPr>
          <p:spPr>
            <a:xfrm>
              <a:off x="1316140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4" name="矩形 563"/>
            <p:cNvSpPr/>
            <p:nvPr>
              <p:custDataLst>
                <p:tags r:id="rId193"/>
              </p:custDataLst>
            </p:nvPr>
          </p:nvSpPr>
          <p:spPr>
            <a:xfrm>
              <a:off x="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5" name="矩形 564"/>
            <p:cNvSpPr/>
            <p:nvPr>
              <p:custDataLst>
                <p:tags r:id="rId194"/>
              </p:custDataLst>
            </p:nvPr>
          </p:nvSpPr>
          <p:spPr>
            <a:xfrm>
              <a:off x="57223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6" name="矩形 565"/>
            <p:cNvSpPr/>
            <p:nvPr>
              <p:custDataLst>
                <p:tags r:id="rId195"/>
              </p:custDataLst>
            </p:nvPr>
          </p:nvSpPr>
          <p:spPr>
            <a:xfrm>
              <a:off x="114447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7" name="矩形 566"/>
            <p:cNvSpPr/>
            <p:nvPr>
              <p:custDataLst>
                <p:tags r:id="rId196"/>
              </p:custDataLst>
            </p:nvPr>
          </p:nvSpPr>
          <p:spPr>
            <a:xfrm>
              <a:off x="171670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8" name="矩形 567"/>
            <p:cNvSpPr/>
            <p:nvPr>
              <p:custDataLst>
                <p:tags r:id="rId197"/>
              </p:custDataLst>
            </p:nvPr>
          </p:nvSpPr>
          <p:spPr>
            <a:xfrm>
              <a:off x="2288940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9" name="矩形 568"/>
            <p:cNvSpPr/>
            <p:nvPr>
              <p:custDataLst>
                <p:tags r:id="rId198"/>
              </p:custDataLst>
            </p:nvPr>
          </p:nvSpPr>
          <p:spPr>
            <a:xfrm>
              <a:off x="286117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0" name="矩形 569"/>
            <p:cNvSpPr/>
            <p:nvPr>
              <p:custDataLst>
                <p:tags r:id="rId199"/>
              </p:custDataLst>
            </p:nvPr>
          </p:nvSpPr>
          <p:spPr>
            <a:xfrm>
              <a:off x="343340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1" name="矩形 570"/>
            <p:cNvSpPr/>
            <p:nvPr>
              <p:custDataLst>
                <p:tags r:id="rId200"/>
              </p:custDataLst>
            </p:nvPr>
          </p:nvSpPr>
          <p:spPr>
            <a:xfrm>
              <a:off x="400564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2" name="矩形 571"/>
            <p:cNvSpPr/>
            <p:nvPr>
              <p:custDataLst>
                <p:tags r:id="rId201"/>
              </p:custDataLst>
            </p:nvPr>
          </p:nvSpPr>
          <p:spPr>
            <a:xfrm>
              <a:off x="457787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3" name="矩形 572"/>
            <p:cNvSpPr/>
            <p:nvPr>
              <p:custDataLst>
                <p:tags r:id="rId202"/>
              </p:custDataLst>
            </p:nvPr>
          </p:nvSpPr>
          <p:spPr>
            <a:xfrm>
              <a:off x="515011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4" name="矩形 573"/>
            <p:cNvSpPr/>
            <p:nvPr>
              <p:custDataLst>
                <p:tags r:id="rId203"/>
              </p:custDataLst>
            </p:nvPr>
          </p:nvSpPr>
          <p:spPr>
            <a:xfrm>
              <a:off x="572234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5" name="矩形 574"/>
            <p:cNvSpPr/>
            <p:nvPr>
              <p:custDataLst>
                <p:tags r:id="rId204"/>
              </p:custDataLst>
            </p:nvPr>
          </p:nvSpPr>
          <p:spPr>
            <a:xfrm>
              <a:off x="629458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6" name="矩形 575"/>
            <p:cNvSpPr/>
            <p:nvPr>
              <p:custDataLst>
                <p:tags r:id="rId205"/>
              </p:custDataLst>
            </p:nvPr>
          </p:nvSpPr>
          <p:spPr>
            <a:xfrm>
              <a:off x="686681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7" name="矩形 576"/>
            <p:cNvSpPr/>
            <p:nvPr>
              <p:custDataLst>
                <p:tags r:id="rId206"/>
              </p:custDataLst>
            </p:nvPr>
          </p:nvSpPr>
          <p:spPr>
            <a:xfrm>
              <a:off x="743905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8" name="矩形 577"/>
            <p:cNvSpPr/>
            <p:nvPr>
              <p:custDataLst>
                <p:tags r:id="rId207"/>
              </p:custDataLst>
            </p:nvPr>
          </p:nvSpPr>
          <p:spPr>
            <a:xfrm>
              <a:off x="8011289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9" name="矩形 578"/>
            <p:cNvSpPr/>
            <p:nvPr>
              <p:custDataLst>
                <p:tags r:id="rId208"/>
              </p:custDataLst>
            </p:nvPr>
          </p:nvSpPr>
          <p:spPr>
            <a:xfrm>
              <a:off x="858352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0" name="矩形 579"/>
            <p:cNvSpPr/>
            <p:nvPr>
              <p:custDataLst>
                <p:tags r:id="rId209"/>
              </p:custDataLst>
            </p:nvPr>
          </p:nvSpPr>
          <p:spPr>
            <a:xfrm>
              <a:off x="915575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1" name="矩形 580"/>
            <p:cNvSpPr/>
            <p:nvPr>
              <p:custDataLst>
                <p:tags r:id="rId210"/>
              </p:custDataLst>
            </p:nvPr>
          </p:nvSpPr>
          <p:spPr>
            <a:xfrm>
              <a:off x="972799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2" name="矩形 581"/>
            <p:cNvSpPr/>
            <p:nvPr>
              <p:custDataLst>
                <p:tags r:id="rId211"/>
              </p:custDataLst>
            </p:nvPr>
          </p:nvSpPr>
          <p:spPr>
            <a:xfrm>
              <a:off x="1030022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3" name="矩形 582"/>
            <p:cNvSpPr/>
            <p:nvPr>
              <p:custDataLst>
                <p:tags r:id="rId212"/>
              </p:custDataLst>
            </p:nvPr>
          </p:nvSpPr>
          <p:spPr>
            <a:xfrm>
              <a:off x="1087246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4" name="矩形 583"/>
            <p:cNvSpPr/>
            <p:nvPr>
              <p:custDataLst>
                <p:tags r:id="rId213"/>
              </p:custDataLst>
            </p:nvPr>
          </p:nvSpPr>
          <p:spPr>
            <a:xfrm>
              <a:off x="11444698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5" name="矩形 584"/>
            <p:cNvSpPr/>
            <p:nvPr>
              <p:custDataLst>
                <p:tags r:id="rId214"/>
              </p:custDataLst>
            </p:nvPr>
          </p:nvSpPr>
          <p:spPr>
            <a:xfrm>
              <a:off x="12016932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6" name="矩形 585"/>
            <p:cNvSpPr/>
            <p:nvPr>
              <p:custDataLst>
                <p:tags r:id="rId215"/>
              </p:custDataLst>
            </p:nvPr>
          </p:nvSpPr>
          <p:spPr>
            <a:xfrm>
              <a:off x="12589167" y="456906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7" name="矩形 586"/>
            <p:cNvSpPr/>
            <p:nvPr>
              <p:custDataLst>
                <p:tags r:id="rId216"/>
              </p:custDataLst>
            </p:nvPr>
          </p:nvSpPr>
          <p:spPr>
            <a:xfrm>
              <a:off x="1316140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8" name="矩形 587"/>
            <p:cNvSpPr/>
            <p:nvPr>
              <p:custDataLst>
                <p:tags r:id="rId217"/>
              </p:custDataLst>
            </p:nvPr>
          </p:nvSpPr>
          <p:spPr>
            <a:xfrm>
              <a:off x="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9" name="矩形 588"/>
            <p:cNvSpPr/>
            <p:nvPr>
              <p:custDataLst>
                <p:tags r:id="rId218"/>
              </p:custDataLst>
            </p:nvPr>
          </p:nvSpPr>
          <p:spPr>
            <a:xfrm>
              <a:off x="57223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0" name="矩形 589"/>
            <p:cNvSpPr/>
            <p:nvPr>
              <p:custDataLst>
                <p:tags r:id="rId219"/>
              </p:custDataLst>
            </p:nvPr>
          </p:nvSpPr>
          <p:spPr>
            <a:xfrm>
              <a:off x="114447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1" name="矩形 590"/>
            <p:cNvSpPr/>
            <p:nvPr>
              <p:custDataLst>
                <p:tags r:id="rId220"/>
              </p:custDataLst>
            </p:nvPr>
          </p:nvSpPr>
          <p:spPr>
            <a:xfrm>
              <a:off x="171670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2" name="矩形 591"/>
            <p:cNvSpPr/>
            <p:nvPr>
              <p:custDataLst>
                <p:tags r:id="rId221"/>
              </p:custDataLst>
            </p:nvPr>
          </p:nvSpPr>
          <p:spPr>
            <a:xfrm>
              <a:off x="2288940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3" name="矩形 592"/>
            <p:cNvSpPr/>
            <p:nvPr>
              <p:custDataLst>
                <p:tags r:id="rId222"/>
              </p:custDataLst>
            </p:nvPr>
          </p:nvSpPr>
          <p:spPr>
            <a:xfrm>
              <a:off x="286117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4" name="矩形 593"/>
            <p:cNvSpPr/>
            <p:nvPr>
              <p:custDataLst>
                <p:tags r:id="rId223"/>
              </p:custDataLst>
            </p:nvPr>
          </p:nvSpPr>
          <p:spPr>
            <a:xfrm>
              <a:off x="343340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5" name="矩形 594"/>
            <p:cNvSpPr/>
            <p:nvPr>
              <p:custDataLst>
                <p:tags r:id="rId224"/>
              </p:custDataLst>
            </p:nvPr>
          </p:nvSpPr>
          <p:spPr>
            <a:xfrm>
              <a:off x="400564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6" name="矩形 595"/>
            <p:cNvSpPr/>
            <p:nvPr>
              <p:custDataLst>
                <p:tags r:id="rId225"/>
              </p:custDataLst>
            </p:nvPr>
          </p:nvSpPr>
          <p:spPr>
            <a:xfrm>
              <a:off x="457787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7" name="矩形 596"/>
            <p:cNvSpPr/>
            <p:nvPr>
              <p:custDataLst>
                <p:tags r:id="rId226"/>
              </p:custDataLst>
            </p:nvPr>
          </p:nvSpPr>
          <p:spPr>
            <a:xfrm>
              <a:off x="515011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8" name="矩形 597"/>
            <p:cNvSpPr/>
            <p:nvPr>
              <p:custDataLst>
                <p:tags r:id="rId227"/>
              </p:custDataLst>
            </p:nvPr>
          </p:nvSpPr>
          <p:spPr>
            <a:xfrm>
              <a:off x="572234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9" name="矩形 598"/>
            <p:cNvSpPr/>
            <p:nvPr>
              <p:custDataLst>
                <p:tags r:id="rId228"/>
              </p:custDataLst>
            </p:nvPr>
          </p:nvSpPr>
          <p:spPr>
            <a:xfrm>
              <a:off x="629458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0" name="矩形 599"/>
            <p:cNvSpPr/>
            <p:nvPr>
              <p:custDataLst>
                <p:tags r:id="rId229"/>
              </p:custDataLst>
            </p:nvPr>
          </p:nvSpPr>
          <p:spPr>
            <a:xfrm>
              <a:off x="686681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1" name="矩形 600"/>
            <p:cNvSpPr/>
            <p:nvPr>
              <p:custDataLst>
                <p:tags r:id="rId230"/>
              </p:custDataLst>
            </p:nvPr>
          </p:nvSpPr>
          <p:spPr>
            <a:xfrm>
              <a:off x="743905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2" name="矩形 601"/>
            <p:cNvSpPr/>
            <p:nvPr>
              <p:custDataLst>
                <p:tags r:id="rId231"/>
              </p:custDataLst>
            </p:nvPr>
          </p:nvSpPr>
          <p:spPr>
            <a:xfrm>
              <a:off x="8011289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3" name="矩形 602"/>
            <p:cNvSpPr/>
            <p:nvPr>
              <p:custDataLst>
                <p:tags r:id="rId232"/>
              </p:custDataLst>
            </p:nvPr>
          </p:nvSpPr>
          <p:spPr>
            <a:xfrm>
              <a:off x="858352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4" name="矩形 603"/>
            <p:cNvSpPr/>
            <p:nvPr>
              <p:custDataLst>
                <p:tags r:id="rId233"/>
              </p:custDataLst>
            </p:nvPr>
          </p:nvSpPr>
          <p:spPr>
            <a:xfrm>
              <a:off x="915575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5" name="矩形 604"/>
            <p:cNvSpPr/>
            <p:nvPr>
              <p:custDataLst>
                <p:tags r:id="rId234"/>
              </p:custDataLst>
            </p:nvPr>
          </p:nvSpPr>
          <p:spPr>
            <a:xfrm>
              <a:off x="972799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6" name="矩形 605"/>
            <p:cNvSpPr/>
            <p:nvPr>
              <p:custDataLst>
                <p:tags r:id="rId235"/>
              </p:custDataLst>
            </p:nvPr>
          </p:nvSpPr>
          <p:spPr>
            <a:xfrm>
              <a:off x="1030022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7" name="矩形 606"/>
            <p:cNvSpPr/>
            <p:nvPr>
              <p:custDataLst>
                <p:tags r:id="rId236"/>
              </p:custDataLst>
            </p:nvPr>
          </p:nvSpPr>
          <p:spPr>
            <a:xfrm>
              <a:off x="1087246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8" name="矩形 607"/>
            <p:cNvSpPr/>
            <p:nvPr>
              <p:custDataLst>
                <p:tags r:id="rId237"/>
              </p:custDataLst>
            </p:nvPr>
          </p:nvSpPr>
          <p:spPr>
            <a:xfrm>
              <a:off x="11444698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9" name="矩形 608"/>
            <p:cNvSpPr/>
            <p:nvPr>
              <p:custDataLst>
                <p:tags r:id="rId238"/>
              </p:custDataLst>
            </p:nvPr>
          </p:nvSpPr>
          <p:spPr>
            <a:xfrm>
              <a:off x="12016932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0" name="矩形 609"/>
            <p:cNvSpPr/>
            <p:nvPr>
              <p:custDataLst>
                <p:tags r:id="rId239"/>
              </p:custDataLst>
            </p:nvPr>
          </p:nvSpPr>
          <p:spPr>
            <a:xfrm>
              <a:off x="12589167" y="514129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1" name="矩形 610"/>
            <p:cNvSpPr/>
            <p:nvPr>
              <p:custDataLst>
                <p:tags r:id="rId240"/>
              </p:custDataLst>
            </p:nvPr>
          </p:nvSpPr>
          <p:spPr>
            <a:xfrm>
              <a:off x="1316140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2" name="矩形 611"/>
            <p:cNvSpPr/>
            <p:nvPr>
              <p:custDataLst>
                <p:tags r:id="rId241"/>
              </p:custDataLst>
            </p:nvPr>
          </p:nvSpPr>
          <p:spPr>
            <a:xfrm>
              <a:off x="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3" name="矩形 612"/>
            <p:cNvSpPr/>
            <p:nvPr>
              <p:custDataLst>
                <p:tags r:id="rId242"/>
              </p:custDataLst>
            </p:nvPr>
          </p:nvSpPr>
          <p:spPr>
            <a:xfrm>
              <a:off x="57223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4" name="矩形 613"/>
            <p:cNvSpPr/>
            <p:nvPr>
              <p:custDataLst>
                <p:tags r:id="rId243"/>
              </p:custDataLst>
            </p:nvPr>
          </p:nvSpPr>
          <p:spPr>
            <a:xfrm>
              <a:off x="114447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5" name="矩形 614"/>
            <p:cNvSpPr/>
            <p:nvPr>
              <p:custDataLst>
                <p:tags r:id="rId244"/>
              </p:custDataLst>
            </p:nvPr>
          </p:nvSpPr>
          <p:spPr>
            <a:xfrm>
              <a:off x="171670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6" name="矩形 615"/>
            <p:cNvSpPr/>
            <p:nvPr>
              <p:custDataLst>
                <p:tags r:id="rId245"/>
              </p:custDataLst>
            </p:nvPr>
          </p:nvSpPr>
          <p:spPr>
            <a:xfrm>
              <a:off x="2288940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7" name="矩形 616"/>
            <p:cNvSpPr/>
            <p:nvPr>
              <p:custDataLst>
                <p:tags r:id="rId246"/>
              </p:custDataLst>
            </p:nvPr>
          </p:nvSpPr>
          <p:spPr>
            <a:xfrm>
              <a:off x="286117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8" name="矩形 617"/>
            <p:cNvSpPr/>
            <p:nvPr>
              <p:custDataLst>
                <p:tags r:id="rId247"/>
              </p:custDataLst>
            </p:nvPr>
          </p:nvSpPr>
          <p:spPr>
            <a:xfrm>
              <a:off x="343340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9" name="矩形 618"/>
            <p:cNvSpPr/>
            <p:nvPr>
              <p:custDataLst>
                <p:tags r:id="rId248"/>
              </p:custDataLst>
            </p:nvPr>
          </p:nvSpPr>
          <p:spPr>
            <a:xfrm>
              <a:off x="400564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0" name="矩形 619"/>
            <p:cNvSpPr/>
            <p:nvPr>
              <p:custDataLst>
                <p:tags r:id="rId249"/>
              </p:custDataLst>
            </p:nvPr>
          </p:nvSpPr>
          <p:spPr>
            <a:xfrm>
              <a:off x="457787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1" name="矩形 620"/>
            <p:cNvSpPr/>
            <p:nvPr>
              <p:custDataLst>
                <p:tags r:id="rId250"/>
              </p:custDataLst>
            </p:nvPr>
          </p:nvSpPr>
          <p:spPr>
            <a:xfrm>
              <a:off x="515011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2" name="矩形 621"/>
            <p:cNvSpPr/>
            <p:nvPr>
              <p:custDataLst>
                <p:tags r:id="rId251"/>
              </p:custDataLst>
            </p:nvPr>
          </p:nvSpPr>
          <p:spPr>
            <a:xfrm>
              <a:off x="572234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3" name="矩形 622"/>
            <p:cNvSpPr/>
            <p:nvPr>
              <p:custDataLst>
                <p:tags r:id="rId252"/>
              </p:custDataLst>
            </p:nvPr>
          </p:nvSpPr>
          <p:spPr>
            <a:xfrm>
              <a:off x="629458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4" name="矩形 623"/>
            <p:cNvSpPr/>
            <p:nvPr>
              <p:custDataLst>
                <p:tags r:id="rId253"/>
              </p:custDataLst>
            </p:nvPr>
          </p:nvSpPr>
          <p:spPr>
            <a:xfrm>
              <a:off x="686681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5" name="矩形 624"/>
            <p:cNvSpPr/>
            <p:nvPr>
              <p:custDataLst>
                <p:tags r:id="rId254"/>
              </p:custDataLst>
            </p:nvPr>
          </p:nvSpPr>
          <p:spPr>
            <a:xfrm>
              <a:off x="743905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6" name="矩形 625"/>
            <p:cNvSpPr/>
            <p:nvPr>
              <p:custDataLst>
                <p:tags r:id="rId255"/>
              </p:custDataLst>
            </p:nvPr>
          </p:nvSpPr>
          <p:spPr>
            <a:xfrm>
              <a:off x="8011289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7" name="矩形 626"/>
            <p:cNvSpPr/>
            <p:nvPr>
              <p:custDataLst>
                <p:tags r:id="rId256"/>
              </p:custDataLst>
            </p:nvPr>
          </p:nvSpPr>
          <p:spPr>
            <a:xfrm>
              <a:off x="858352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8" name="矩形 627"/>
            <p:cNvSpPr/>
            <p:nvPr>
              <p:custDataLst>
                <p:tags r:id="rId257"/>
              </p:custDataLst>
            </p:nvPr>
          </p:nvSpPr>
          <p:spPr>
            <a:xfrm>
              <a:off x="915575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9" name="矩形 628"/>
            <p:cNvSpPr/>
            <p:nvPr>
              <p:custDataLst>
                <p:tags r:id="rId258"/>
              </p:custDataLst>
            </p:nvPr>
          </p:nvSpPr>
          <p:spPr>
            <a:xfrm>
              <a:off x="972799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0" name="矩形 629"/>
            <p:cNvSpPr/>
            <p:nvPr>
              <p:custDataLst>
                <p:tags r:id="rId259"/>
              </p:custDataLst>
            </p:nvPr>
          </p:nvSpPr>
          <p:spPr>
            <a:xfrm>
              <a:off x="1030022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1" name="矩形 630"/>
            <p:cNvSpPr/>
            <p:nvPr>
              <p:custDataLst>
                <p:tags r:id="rId260"/>
              </p:custDataLst>
            </p:nvPr>
          </p:nvSpPr>
          <p:spPr>
            <a:xfrm>
              <a:off x="1087246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2" name="矩形 631"/>
            <p:cNvSpPr/>
            <p:nvPr>
              <p:custDataLst>
                <p:tags r:id="rId261"/>
              </p:custDataLst>
            </p:nvPr>
          </p:nvSpPr>
          <p:spPr>
            <a:xfrm>
              <a:off x="11444698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3" name="矩形 632"/>
            <p:cNvSpPr/>
            <p:nvPr>
              <p:custDataLst>
                <p:tags r:id="rId262"/>
              </p:custDataLst>
            </p:nvPr>
          </p:nvSpPr>
          <p:spPr>
            <a:xfrm>
              <a:off x="12016932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4" name="矩形 633"/>
            <p:cNvSpPr/>
            <p:nvPr>
              <p:custDataLst>
                <p:tags r:id="rId263"/>
              </p:custDataLst>
            </p:nvPr>
          </p:nvSpPr>
          <p:spPr>
            <a:xfrm>
              <a:off x="12589167" y="571353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5" name="矩形 634"/>
            <p:cNvSpPr/>
            <p:nvPr>
              <p:custDataLst>
                <p:tags r:id="rId264"/>
              </p:custDataLst>
            </p:nvPr>
          </p:nvSpPr>
          <p:spPr>
            <a:xfrm>
              <a:off x="1316140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6" name="矩形 635"/>
            <p:cNvSpPr/>
            <p:nvPr>
              <p:custDataLst>
                <p:tags r:id="rId265"/>
              </p:custDataLst>
            </p:nvPr>
          </p:nvSpPr>
          <p:spPr>
            <a:xfrm>
              <a:off x="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7" name="矩形 636"/>
            <p:cNvSpPr/>
            <p:nvPr>
              <p:custDataLst>
                <p:tags r:id="rId266"/>
              </p:custDataLst>
            </p:nvPr>
          </p:nvSpPr>
          <p:spPr>
            <a:xfrm>
              <a:off x="57223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8" name="矩形 637"/>
            <p:cNvSpPr/>
            <p:nvPr>
              <p:custDataLst>
                <p:tags r:id="rId267"/>
              </p:custDataLst>
            </p:nvPr>
          </p:nvSpPr>
          <p:spPr>
            <a:xfrm>
              <a:off x="114447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9" name="矩形 638"/>
            <p:cNvSpPr/>
            <p:nvPr>
              <p:custDataLst>
                <p:tags r:id="rId268"/>
              </p:custDataLst>
            </p:nvPr>
          </p:nvSpPr>
          <p:spPr>
            <a:xfrm>
              <a:off x="171670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0" name="矩形 639"/>
            <p:cNvSpPr/>
            <p:nvPr>
              <p:custDataLst>
                <p:tags r:id="rId269"/>
              </p:custDataLst>
            </p:nvPr>
          </p:nvSpPr>
          <p:spPr>
            <a:xfrm>
              <a:off x="2288940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1" name="矩形 640"/>
            <p:cNvSpPr/>
            <p:nvPr>
              <p:custDataLst>
                <p:tags r:id="rId270"/>
              </p:custDataLst>
            </p:nvPr>
          </p:nvSpPr>
          <p:spPr>
            <a:xfrm>
              <a:off x="286117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2" name="矩形 641"/>
            <p:cNvSpPr/>
            <p:nvPr>
              <p:custDataLst>
                <p:tags r:id="rId271"/>
              </p:custDataLst>
            </p:nvPr>
          </p:nvSpPr>
          <p:spPr>
            <a:xfrm>
              <a:off x="343340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3" name="矩形 642"/>
            <p:cNvSpPr/>
            <p:nvPr>
              <p:custDataLst>
                <p:tags r:id="rId272"/>
              </p:custDataLst>
            </p:nvPr>
          </p:nvSpPr>
          <p:spPr>
            <a:xfrm>
              <a:off x="400564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4" name="矩形 643"/>
            <p:cNvSpPr/>
            <p:nvPr>
              <p:custDataLst>
                <p:tags r:id="rId273"/>
              </p:custDataLst>
            </p:nvPr>
          </p:nvSpPr>
          <p:spPr>
            <a:xfrm>
              <a:off x="457787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5" name="矩形 644"/>
            <p:cNvSpPr/>
            <p:nvPr>
              <p:custDataLst>
                <p:tags r:id="rId274"/>
              </p:custDataLst>
            </p:nvPr>
          </p:nvSpPr>
          <p:spPr>
            <a:xfrm>
              <a:off x="515011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6" name="矩形 645"/>
            <p:cNvSpPr/>
            <p:nvPr>
              <p:custDataLst>
                <p:tags r:id="rId275"/>
              </p:custDataLst>
            </p:nvPr>
          </p:nvSpPr>
          <p:spPr>
            <a:xfrm>
              <a:off x="572234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7" name="矩形 646"/>
            <p:cNvSpPr/>
            <p:nvPr>
              <p:custDataLst>
                <p:tags r:id="rId276"/>
              </p:custDataLst>
            </p:nvPr>
          </p:nvSpPr>
          <p:spPr>
            <a:xfrm>
              <a:off x="629458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8" name="矩形 647"/>
            <p:cNvSpPr/>
            <p:nvPr>
              <p:custDataLst>
                <p:tags r:id="rId277"/>
              </p:custDataLst>
            </p:nvPr>
          </p:nvSpPr>
          <p:spPr>
            <a:xfrm>
              <a:off x="686681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9" name="矩形 648"/>
            <p:cNvSpPr/>
            <p:nvPr>
              <p:custDataLst>
                <p:tags r:id="rId278"/>
              </p:custDataLst>
            </p:nvPr>
          </p:nvSpPr>
          <p:spPr>
            <a:xfrm>
              <a:off x="743905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0" name="矩形 649"/>
            <p:cNvSpPr/>
            <p:nvPr>
              <p:custDataLst>
                <p:tags r:id="rId279"/>
              </p:custDataLst>
            </p:nvPr>
          </p:nvSpPr>
          <p:spPr>
            <a:xfrm>
              <a:off x="8011289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1" name="矩形 650"/>
            <p:cNvSpPr/>
            <p:nvPr>
              <p:custDataLst>
                <p:tags r:id="rId280"/>
              </p:custDataLst>
            </p:nvPr>
          </p:nvSpPr>
          <p:spPr>
            <a:xfrm>
              <a:off x="858352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2" name="矩形 651"/>
            <p:cNvSpPr/>
            <p:nvPr>
              <p:custDataLst>
                <p:tags r:id="rId281"/>
              </p:custDataLst>
            </p:nvPr>
          </p:nvSpPr>
          <p:spPr>
            <a:xfrm>
              <a:off x="915575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3" name="矩形 652"/>
            <p:cNvSpPr/>
            <p:nvPr>
              <p:custDataLst>
                <p:tags r:id="rId282"/>
              </p:custDataLst>
            </p:nvPr>
          </p:nvSpPr>
          <p:spPr>
            <a:xfrm>
              <a:off x="972799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4" name="矩形 653"/>
            <p:cNvSpPr/>
            <p:nvPr>
              <p:custDataLst>
                <p:tags r:id="rId283"/>
              </p:custDataLst>
            </p:nvPr>
          </p:nvSpPr>
          <p:spPr>
            <a:xfrm>
              <a:off x="1030022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5" name="矩形 654"/>
            <p:cNvSpPr/>
            <p:nvPr>
              <p:custDataLst>
                <p:tags r:id="rId284"/>
              </p:custDataLst>
            </p:nvPr>
          </p:nvSpPr>
          <p:spPr>
            <a:xfrm>
              <a:off x="1087246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6" name="矩形 655"/>
            <p:cNvSpPr/>
            <p:nvPr>
              <p:custDataLst>
                <p:tags r:id="rId285"/>
              </p:custDataLst>
            </p:nvPr>
          </p:nvSpPr>
          <p:spPr>
            <a:xfrm>
              <a:off x="11444698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7" name="矩形 656"/>
            <p:cNvSpPr/>
            <p:nvPr>
              <p:custDataLst>
                <p:tags r:id="rId286"/>
              </p:custDataLst>
            </p:nvPr>
          </p:nvSpPr>
          <p:spPr>
            <a:xfrm>
              <a:off x="12016932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8" name="矩形 657"/>
            <p:cNvSpPr/>
            <p:nvPr>
              <p:custDataLst>
                <p:tags r:id="rId287"/>
              </p:custDataLst>
            </p:nvPr>
          </p:nvSpPr>
          <p:spPr>
            <a:xfrm>
              <a:off x="12589167" y="628576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9" name="矩形 658"/>
            <p:cNvSpPr/>
            <p:nvPr>
              <p:custDataLst>
                <p:tags r:id="rId288"/>
              </p:custDataLst>
            </p:nvPr>
          </p:nvSpPr>
          <p:spPr>
            <a:xfrm>
              <a:off x="1316140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2114295" y="595182"/>
            <a:ext cx="506799" cy="5352036"/>
            <a:chOff x="2114295" y="595182"/>
            <a:chExt cx="506799" cy="5352036"/>
          </a:xfrm>
        </p:grpSpPr>
        <p:pic>
          <p:nvPicPr>
            <p:cNvPr id="55" name="圖片 54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5154066">
              <a:off x="354580" y="3680704"/>
              <a:ext cx="4027485" cy="505543"/>
            </a:xfrm>
            <a:prstGeom prst="rect">
              <a:avLst/>
            </a:prstGeom>
          </p:spPr>
        </p:pic>
        <p:pic>
          <p:nvPicPr>
            <p:cNvPr id="69" name="圖片 68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8682488">
              <a:off x="1254874" y="1454603"/>
              <a:ext cx="2224384" cy="505541"/>
            </a:xfrm>
            <a:prstGeom prst="rect">
              <a:avLst/>
            </a:prstGeom>
          </p:spPr>
        </p:pic>
      </p:grpSp>
      <p:pic>
        <p:nvPicPr>
          <p:cNvPr id="324" name="圖片 323" descr="C:\Users\User\Desktop\27694.jpg"/>
          <p:cNvPicPr/>
          <p:nvPr/>
        </p:nvPicPr>
        <p:blipFill rotWithShape="1">
          <a:blip r:embed="rId2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2" b="11465"/>
          <a:stretch/>
        </p:blipFill>
        <p:spPr bwMode="auto">
          <a:xfrm>
            <a:off x="5436231" y="7124391"/>
            <a:ext cx="5600319" cy="34747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326" name="群組 325"/>
          <p:cNvGrpSpPr/>
          <p:nvPr/>
        </p:nvGrpSpPr>
        <p:grpSpPr>
          <a:xfrm flipH="1">
            <a:off x="3119427" y="595182"/>
            <a:ext cx="506799" cy="5352036"/>
            <a:chOff x="2114295" y="595182"/>
            <a:chExt cx="506799" cy="5352036"/>
          </a:xfrm>
        </p:grpSpPr>
        <p:pic>
          <p:nvPicPr>
            <p:cNvPr id="327" name="圖片 326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5154066">
              <a:off x="354580" y="3680704"/>
              <a:ext cx="4027485" cy="505543"/>
            </a:xfrm>
            <a:prstGeom prst="rect">
              <a:avLst/>
            </a:prstGeom>
          </p:spPr>
        </p:pic>
        <p:pic>
          <p:nvPicPr>
            <p:cNvPr id="328" name="圖片 327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8682488">
              <a:off x="1254874" y="1454603"/>
              <a:ext cx="2224384" cy="505541"/>
            </a:xfrm>
            <a:prstGeom prst="rect">
              <a:avLst/>
            </a:prstGeom>
          </p:spPr>
        </p:pic>
      </p:grpSp>
      <p:grpSp>
        <p:nvGrpSpPr>
          <p:cNvPr id="6" name="群組 5"/>
          <p:cNvGrpSpPr/>
          <p:nvPr/>
        </p:nvGrpSpPr>
        <p:grpSpPr>
          <a:xfrm>
            <a:off x="5514119" y="174455"/>
            <a:ext cx="2761196" cy="4108487"/>
            <a:chOff x="5511360" y="174455"/>
            <a:chExt cx="2761196" cy="4108487"/>
          </a:xfrm>
        </p:grpSpPr>
        <p:grpSp>
          <p:nvGrpSpPr>
            <p:cNvPr id="5" name="群組 4"/>
            <p:cNvGrpSpPr/>
            <p:nvPr/>
          </p:nvGrpSpPr>
          <p:grpSpPr>
            <a:xfrm>
              <a:off x="5511360" y="174455"/>
              <a:ext cx="2761196" cy="4108487"/>
              <a:chOff x="4940989" y="1902080"/>
              <a:chExt cx="2761196" cy="4108487"/>
            </a:xfrm>
          </p:grpSpPr>
          <p:pic>
            <p:nvPicPr>
              <p:cNvPr id="333" name="圖片 332"/>
              <p:cNvPicPr>
                <a:picLocks/>
              </p:cNvPicPr>
              <p:nvPr/>
            </p:nvPicPr>
            <p:blipFill>
              <a:blip r:embed="rId290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8007176" flipH="1">
                <a:off x="5435671" y="3663051"/>
                <a:ext cx="4027485" cy="505543"/>
              </a:xfrm>
              <a:prstGeom prst="rect">
                <a:avLst/>
              </a:prstGeom>
            </p:spPr>
          </p:pic>
          <p:pic>
            <p:nvPicPr>
              <p:cNvPr id="337" name="圖片 336"/>
              <p:cNvPicPr>
                <a:picLocks/>
              </p:cNvPicPr>
              <p:nvPr/>
            </p:nvPicPr>
            <p:blipFill>
              <a:blip r:embed="rId290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3592824" flipH="1" flipV="1">
                <a:off x="3180018" y="3744053"/>
                <a:ext cx="4027485" cy="505543"/>
              </a:xfrm>
              <a:prstGeom prst="rect">
                <a:avLst/>
              </a:prstGeom>
            </p:spPr>
          </p:pic>
        </p:grpSp>
        <p:grpSp>
          <p:nvGrpSpPr>
            <p:cNvPr id="4" name="群組 3"/>
            <p:cNvGrpSpPr/>
            <p:nvPr/>
          </p:nvGrpSpPr>
          <p:grpSpPr>
            <a:xfrm>
              <a:off x="6115107" y="590682"/>
              <a:ext cx="1511930" cy="2224384"/>
              <a:chOff x="5538618" y="595182"/>
              <a:chExt cx="1511930" cy="2224384"/>
            </a:xfrm>
          </p:grpSpPr>
          <p:pic>
            <p:nvPicPr>
              <p:cNvPr id="331" name="圖片 330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8682488">
                <a:off x="4679197" y="1454603"/>
                <a:ext cx="2224384" cy="505541"/>
              </a:xfrm>
              <a:prstGeom prst="rect">
                <a:avLst/>
              </a:prstGeom>
            </p:spPr>
          </p:pic>
          <p:pic>
            <p:nvPicPr>
              <p:cNvPr id="334" name="圖片 333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2917512" flipH="1">
                <a:off x="5685586" y="1454603"/>
                <a:ext cx="2224384" cy="505541"/>
              </a:xfrm>
              <a:prstGeom prst="rect">
                <a:avLst/>
              </a:prstGeom>
            </p:spPr>
          </p:pic>
        </p:grpSp>
      </p:grpSp>
      <p:grpSp>
        <p:nvGrpSpPr>
          <p:cNvPr id="7" name="群組 6"/>
          <p:cNvGrpSpPr/>
          <p:nvPr/>
        </p:nvGrpSpPr>
        <p:grpSpPr>
          <a:xfrm>
            <a:off x="10672089" y="590682"/>
            <a:ext cx="1511930" cy="4928654"/>
            <a:chOff x="10672089" y="590682"/>
            <a:chExt cx="1511930" cy="4928654"/>
          </a:xfrm>
        </p:grpSpPr>
        <p:pic>
          <p:nvPicPr>
            <p:cNvPr id="340" name="圖片 339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8007176" flipH="1">
              <a:off x="9363316" y="3213066"/>
              <a:ext cx="4027485" cy="505543"/>
            </a:xfrm>
            <a:prstGeom prst="rect">
              <a:avLst/>
            </a:prstGeom>
          </p:spPr>
        </p:pic>
        <p:pic>
          <p:nvPicPr>
            <p:cNvPr id="341" name="圖片 340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3592824" flipH="1" flipV="1">
              <a:off x="9496754" y="3252822"/>
              <a:ext cx="4027485" cy="505543"/>
            </a:xfrm>
            <a:prstGeom prst="rect">
              <a:avLst/>
            </a:prstGeom>
          </p:spPr>
        </p:pic>
        <p:grpSp>
          <p:nvGrpSpPr>
            <p:cNvPr id="342" name="群組 341"/>
            <p:cNvGrpSpPr/>
            <p:nvPr/>
          </p:nvGrpSpPr>
          <p:grpSpPr>
            <a:xfrm>
              <a:off x="10672089" y="590682"/>
              <a:ext cx="1511930" cy="2224384"/>
              <a:chOff x="5538618" y="595182"/>
              <a:chExt cx="1511930" cy="2224384"/>
            </a:xfrm>
          </p:grpSpPr>
          <p:pic>
            <p:nvPicPr>
              <p:cNvPr id="343" name="圖片 342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8682488">
                <a:off x="4679197" y="1454603"/>
                <a:ext cx="2224384" cy="505541"/>
              </a:xfrm>
              <a:prstGeom prst="rect">
                <a:avLst/>
              </a:prstGeom>
            </p:spPr>
          </p:pic>
          <p:pic>
            <p:nvPicPr>
              <p:cNvPr id="344" name="圖片 343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2917512" flipH="1">
                <a:off x="5685586" y="1454603"/>
                <a:ext cx="2224384" cy="505541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51366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1" name="群組 660"/>
          <p:cNvGrpSpPr/>
          <p:nvPr/>
        </p:nvGrpSpPr>
        <p:grpSpPr>
          <a:xfrm>
            <a:off x="0" y="-8819"/>
            <a:ext cx="13733638" cy="6866819"/>
            <a:chOff x="0" y="-8819"/>
            <a:chExt cx="13733638" cy="6866819"/>
          </a:xfrm>
        </p:grpSpPr>
        <p:sp>
          <p:nvSpPr>
            <p:cNvPr id="372" name="矩形 371"/>
            <p:cNvSpPr/>
            <p:nvPr>
              <p:custDataLst>
                <p:tags r:id="rId1"/>
              </p:custDataLst>
            </p:nvPr>
          </p:nvSpPr>
          <p:spPr>
            <a:xfrm>
              <a:off x="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3" name="矩形 372"/>
            <p:cNvSpPr/>
            <p:nvPr>
              <p:custDataLst>
                <p:tags r:id="rId2"/>
              </p:custDataLst>
            </p:nvPr>
          </p:nvSpPr>
          <p:spPr>
            <a:xfrm>
              <a:off x="57223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4" name="矩形 373"/>
            <p:cNvSpPr/>
            <p:nvPr>
              <p:custDataLst>
                <p:tags r:id="rId3"/>
              </p:custDataLst>
            </p:nvPr>
          </p:nvSpPr>
          <p:spPr>
            <a:xfrm>
              <a:off x="114447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5" name="矩形 374"/>
            <p:cNvSpPr/>
            <p:nvPr>
              <p:custDataLst>
                <p:tags r:id="rId4"/>
              </p:custDataLst>
            </p:nvPr>
          </p:nvSpPr>
          <p:spPr>
            <a:xfrm>
              <a:off x="171670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6" name="矩形 375"/>
            <p:cNvSpPr/>
            <p:nvPr>
              <p:custDataLst>
                <p:tags r:id="rId5"/>
              </p:custDataLst>
            </p:nvPr>
          </p:nvSpPr>
          <p:spPr>
            <a:xfrm>
              <a:off x="2288940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7" name="矩形 376"/>
            <p:cNvSpPr/>
            <p:nvPr>
              <p:custDataLst>
                <p:tags r:id="rId6"/>
              </p:custDataLst>
            </p:nvPr>
          </p:nvSpPr>
          <p:spPr>
            <a:xfrm>
              <a:off x="286117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8" name="矩形 377"/>
            <p:cNvSpPr/>
            <p:nvPr>
              <p:custDataLst>
                <p:tags r:id="rId7"/>
              </p:custDataLst>
            </p:nvPr>
          </p:nvSpPr>
          <p:spPr>
            <a:xfrm>
              <a:off x="343340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9" name="矩形 378"/>
            <p:cNvSpPr/>
            <p:nvPr>
              <p:custDataLst>
                <p:tags r:id="rId8"/>
              </p:custDataLst>
            </p:nvPr>
          </p:nvSpPr>
          <p:spPr>
            <a:xfrm>
              <a:off x="400564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0" name="矩形 379"/>
            <p:cNvSpPr/>
            <p:nvPr>
              <p:custDataLst>
                <p:tags r:id="rId9"/>
              </p:custDataLst>
            </p:nvPr>
          </p:nvSpPr>
          <p:spPr>
            <a:xfrm>
              <a:off x="457787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1" name="矩形 380"/>
            <p:cNvSpPr/>
            <p:nvPr>
              <p:custDataLst>
                <p:tags r:id="rId10"/>
              </p:custDataLst>
            </p:nvPr>
          </p:nvSpPr>
          <p:spPr>
            <a:xfrm>
              <a:off x="515011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2" name="矩形 381"/>
            <p:cNvSpPr/>
            <p:nvPr>
              <p:custDataLst>
                <p:tags r:id="rId11"/>
              </p:custDataLst>
            </p:nvPr>
          </p:nvSpPr>
          <p:spPr>
            <a:xfrm>
              <a:off x="572234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3" name="矩形 382"/>
            <p:cNvSpPr/>
            <p:nvPr>
              <p:custDataLst>
                <p:tags r:id="rId12"/>
              </p:custDataLst>
            </p:nvPr>
          </p:nvSpPr>
          <p:spPr>
            <a:xfrm>
              <a:off x="629458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4" name="矩形 383"/>
            <p:cNvSpPr/>
            <p:nvPr>
              <p:custDataLst>
                <p:tags r:id="rId13"/>
              </p:custDataLst>
            </p:nvPr>
          </p:nvSpPr>
          <p:spPr>
            <a:xfrm>
              <a:off x="686681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5" name="矩形 384"/>
            <p:cNvSpPr/>
            <p:nvPr>
              <p:custDataLst>
                <p:tags r:id="rId14"/>
              </p:custDataLst>
            </p:nvPr>
          </p:nvSpPr>
          <p:spPr>
            <a:xfrm>
              <a:off x="743905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6" name="矩形 385"/>
            <p:cNvSpPr/>
            <p:nvPr>
              <p:custDataLst>
                <p:tags r:id="rId15"/>
              </p:custDataLst>
            </p:nvPr>
          </p:nvSpPr>
          <p:spPr>
            <a:xfrm>
              <a:off x="8011289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7" name="矩形 386"/>
            <p:cNvSpPr/>
            <p:nvPr>
              <p:custDataLst>
                <p:tags r:id="rId16"/>
              </p:custDataLst>
            </p:nvPr>
          </p:nvSpPr>
          <p:spPr>
            <a:xfrm>
              <a:off x="858352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8" name="矩形 387"/>
            <p:cNvSpPr/>
            <p:nvPr>
              <p:custDataLst>
                <p:tags r:id="rId17"/>
              </p:custDataLst>
            </p:nvPr>
          </p:nvSpPr>
          <p:spPr>
            <a:xfrm>
              <a:off x="915575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9" name="矩形 388"/>
            <p:cNvSpPr/>
            <p:nvPr>
              <p:custDataLst>
                <p:tags r:id="rId18"/>
              </p:custDataLst>
            </p:nvPr>
          </p:nvSpPr>
          <p:spPr>
            <a:xfrm>
              <a:off x="972799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0" name="矩形 389"/>
            <p:cNvSpPr/>
            <p:nvPr>
              <p:custDataLst>
                <p:tags r:id="rId19"/>
              </p:custDataLst>
            </p:nvPr>
          </p:nvSpPr>
          <p:spPr>
            <a:xfrm>
              <a:off x="1030022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1" name="矩形 390"/>
            <p:cNvSpPr/>
            <p:nvPr>
              <p:custDataLst>
                <p:tags r:id="rId20"/>
              </p:custDataLst>
            </p:nvPr>
          </p:nvSpPr>
          <p:spPr>
            <a:xfrm>
              <a:off x="1087246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2" name="矩形 391"/>
            <p:cNvSpPr/>
            <p:nvPr>
              <p:custDataLst>
                <p:tags r:id="rId21"/>
              </p:custDataLst>
            </p:nvPr>
          </p:nvSpPr>
          <p:spPr>
            <a:xfrm>
              <a:off x="11444698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3" name="矩形 392"/>
            <p:cNvSpPr/>
            <p:nvPr>
              <p:custDataLst>
                <p:tags r:id="rId22"/>
              </p:custDataLst>
            </p:nvPr>
          </p:nvSpPr>
          <p:spPr>
            <a:xfrm>
              <a:off x="12016932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4" name="矩形 393"/>
            <p:cNvSpPr/>
            <p:nvPr>
              <p:custDataLst>
                <p:tags r:id="rId23"/>
              </p:custDataLst>
            </p:nvPr>
          </p:nvSpPr>
          <p:spPr>
            <a:xfrm>
              <a:off x="12589167" y="-8819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5" name="矩形 394"/>
            <p:cNvSpPr/>
            <p:nvPr>
              <p:custDataLst>
                <p:tags r:id="rId24"/>
              </p:custDataLst>
            </p:nvPr>
          </p:nvSpPr>
          <p:spPr>
            <a:xfrm>
              <a:off x="1316140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6" name="矩形 395"/>
            <p:cNvSpPr/>
            <p:nvPr>
              <p:custDataLst>
                <p:tags r:id="rId25"/>
              </p:custDataLst>
            </p:nvPr>
          </p:nvSpPr>
          <p:spPr>
            <a:xfrm>
              <a:off x="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7" name="矩形 396"/>
            <p:cNvSpPr/>
            <p:nvPr>
              <p:custDataLst>
                <p:tags r:id="rId26"/>
              </p:custDataLst>
            </p:nvPr>
          </p:nvSpPr>
          <p:spPr>
            <a:xfrm>
              <a:off x="57223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8" name="矩形 397"/>
            <p:cNvSpPr/>
            <p:nvPr>
              <p:custDataLst>
                <p:tags r:id="rId27"/>
              </p:custDataLst>
            </p:nvPr>
          </p:nvSpPr>
          <p:spPr>
            <a:xfrm>
              <a:off x="114447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9" name="矩形 398"/>
            <p:cNvSpPr/>
            <p:nvPr>
              <p:custDataLst>
                <p:tags r:id="rId28"/>
              </p:custDataLst>
            </p:nvPr>
          </p:nvSpPr>
          <p:spPr>
            <a:xfrm>
              <a:off x="171670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0" name="矩形 399"/>
            <p:cNvSpPr/>
            <p:nvPr>
              <p:custDataLst>
                <p:tags r:id="rId29"/>
              </p:custDataLst>
            </p:nvPr>
          </p:nvSpPr>
          <p:spPr>
            <a:xfrm>
              <a:off x="2288940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1" name="矩形 400"/>
            <p:cNvSpPr/>
            <p:nvPr>
              <p:custDataLst>
                <p:tags r:id="rId30"/>
              </p:custDataLst>
            </p:nvPr>
          </p:nvSpPr>
          <p:spPr>
            <a:xfrm>
              <a:off x="286117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2" name="矩形 401"/>
            <p:cNvSpPr/>
            <p:nvPr>
              <p:custDataLst>
                <p:tags r:id="rId31"/>
              </p:custDataLst>
            </p:nvPr>
          </p:nvSpPr>
          <p:spPr>
            <a:xfrm>
              <a:off x="343340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3" name="矩形 402"/>
            <p:cNvSpPr/>
            <p:nvPr>
              <p:custDataLst>
                <p:tags r:id="rId32"/>
              </p:custDataLst>
            </p:nvPr>
          </p:nvSpPr>
          <p:spPr>
            <a:xfrm>
              <a:off x="400564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4" name="矩形 403"/>
            <p:cNvSpPr/>
            <p:nvPr>
              <p:custDataLst>
                <p:tags r:id="rId33"/>
              </p:custDataLst>
            </p:nvPr>
          </p:nvSpPr>
          <p:spPr>
            <a:xfrm>
              <a:off x="457787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5" name="矩形 404"/>
            <p:cNvSpPr/>
            <p:nvPr>
              <p:custDataLst>
                <p:tags r:id="rId34"/>
              </p:custDataLst>
            </p:nvPr>
          </p:nvSpPr>
          <p:spPr>
            <a:xfrm>
              <a:off x="515011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6" name="矩形 405"/>
            <p:cNvSpPr/>
            <p:nvPr>
              <p:custDataLst>
                <p:tags r:id="rId35"/>
              </p:custDataLst>
            </p:nvPr>
          </p:nvSpPr>
          <p:spPr>
            <a:xfrm>
              <a:off x="572234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7" name="矩形 406"/>
            <p:cNvSpPr/>
            <p:nvPr>
              <p:custDataLst>
                <p:tags r:id="rId36"/>
              </p:custDataLst>
            </p:nvPr>
          </p:nvSpPr>
          <p:spPr>
            <a:xfrm>
              <a:off x="629458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8" name="矩形 407"/>
            <p:cNvSpPr/>
            <p:nvPr>
              <p:custDataLst>
                <p:tags r:id="rId37"/>
              </p:custDataLst>
            </p:nvPr>
          </p:nvSpPr>
          <p:spPr>
            <a:xfrm>
              <a:off x="686681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9" name="矩形 408"/>
            <p:cNvSpPr/>
            <p:nvPr>
              <p:custDataLst>
                <p:tags r:id="rId38"/>
              </p:custDataLst>
            </p:nvPr>
          </p:nvSpPr>
          <p:spPr>
            <a:xfrm>
              <a:off x="743905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0" name="矩形 409"/>
            <p:cNvSpPr/>
            <p:nvPr>
              <p:custDataLst>
                <p:tags r:id="rId39"/>
              </p:custDataLst>
            </p:nvPr>
          </p:nvSpPr>
          <p:spPr>
            <a:xfrm>
              <a:off x="8011289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1" name="矩形 410"/>
            <p:cNvSpPr/>
            <p:nvPr>
              <p:custDataLst>
                <p:tags r:id="rId40"/>
              </p:custDataLst>
            </p:nvPr>
          </p:nvSpPr>
          <p:spPr>
            <a:xfrm>
              <a:off x="858352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2" name="矩形 411"/>
            <p:cNvSpPr/>
            <p:nvPr>
              <p:custDataLst>
                <p:tags r:id="rId41"/>
              </p:custDataLst>
            </p:nvPr>
          </p:nvSpPr>
          <p:spPr>
            <a:xfrm>
              <a:off x="915575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3" name="矩形 412"/>
            <p:cNvSpPr/>
            <p:nvPr>
              <p:custDataLst>
                <p:tags r:id="rId42"/>
              </p:custDataLst>
            </p:nvPr>
          </p:nvSpPr>
          <p:spPr>
            <a:xfrm>
              <a:off x="972799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4" name="矩形 413"/>
            <p:cNvSpPr/>
            <p:nvPr>
              <p:custDataLst>
                <p:tags r:id="rId43"/>
              </p:custDataLst>
            </p:nvPr>
          </p:nvSpPr>
          <p:spPr>
            <a:xfrm>
              <a:off x="1030022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5" name="矩形 414"/>
            <p:cNvSpPr/>
            <p:nvPr>
              <p:custDataLst>
                <p:tags r:id="rId44"/>
              </p:custDataLst>
            </p:nvPr>
          </p:nvSpPr>
          <p:spPr>
            <a:xfrm>
              <a:off x="1087246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6" name="矩形 415"/>
            <p:cNvSpPr/>
            <p:nvPr>
              <p:custDataLst>
                <p:tags r:id="rId45"/>
              </p:custDataLst>
            </p:nvPr>
          </p:nvSpPr>
          <p:spPr>
            <a:xfrm>
              <a:off x="11444698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7" name="矩形 416"/>
            <p:cNvSpPr/>
            <p:nvPr>
              <p:custDataLst>
                <p:tags r:id="rId46"/>
              </p:custDataLst>
            </p:nvPr>
          </p:nvSpPr>
          <p:spPr>
            <a:xfrm>
              <a:off x="12016932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8" name="矩形 417"/>
            <p:cNvSpPr/>
            <p:nvPr>
              <p:custDataLst>
                <p:tags r:id="rId47"/>
              </p:custDataLst>
            </p:nvPr>
          </p:nvSpPr>
          <p:spPr>
            <a:xfrm>
              <a:off x="12589167" y="56341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9" name="矩形 418"/>
            <p:cNvSpPr/>
            <p:nvPr>
              <p:custDataLst>
                <p:tags r:id="rId48"/>
              </p:custDataLst>
            </p:nvPr>
          </p:nvSpPr>
          <p:spPr>
            <a:xfrm>
              <a:off x="1316140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0" name="矩形 419"/>
            <p:cNvSpPr/>
            <p:nvPr>
              <p:custDataLst>
                <p:tags r:id="rId49"/>
              </p:custDataLst>
            </p:nvPr>
          </p:nvSpPr>
          <p:spPr>
            <a:xfrm>
              <a:off x="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1" name="矩形 420"/>
            <p:cNvSpPr/>
            <p:nvPr>
              <p:custDataLst>
                <p:tags r:id="rId50"/>
              </p:custDataLst>
            </p:nvPr>
          </p:nvSpPr>
          <p:spPr>
            <a:xfrm>
              <a:off x="57223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2" name="矩形 421"/>
            <p:cNvSpPr/>
            <p:nvPr>
              <p:custDataLst>
                <p:tags r:id="rId51"/>
              </p:custDataLst>
            </p:nvPr>
          </p:nvSpPr>
          <p:spPr>
            <a:xfrm>
              <a:off x="114447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3" name="矩形 422"/>
            <p:cNvSpPr/>
            <p:nvPr>
              <p:custDataLst>
                <p:tags r:id="rId52"/>
              </p:custDataLst>
            </p:nvPr>
          </p:nvSpPr>
          <p:spPr>
            <a:xfrm>
              <a:off x="171670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4" name="矩形 423"/>
            <p:cNvSpPr/>
            <p:nvPr>
              <p:custDataLst>
                <p:tags r:id="rId53"/>
              </p:custDataLst>
            </p:nvPr>
          </p:nvSpPr>
          <p:spPr>
            <a:xfrm>
              <a:off x="2288940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5" name="矩形 424"/>
            <p:cNvSpPr/>
            <p:nvPr>
              <p:custDataLst>
                <p:tags r:id="rId54"/>
              </p:custDataLst>
            </p:nvPr>
          </p:nvSpPr>
          <p:spPr>
            <a:xfrm>
              <a:off x="286117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6" name="矩形 425"/>
            <p:cNvSpPr/>
            <p:nvPr>
              <p:custDataLst>
                <p:tags r:id="rId55"/>
              </p:custDataLst>
            </p:nvPr>
          </p:nvSpPr>
          <p:spPr>
            <a:xfrm>
              <a:off x="343340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7" name="矩形 426"/>
            <p:cNvSpPr/>
            <p:nvPr>
              <p:custDataLst>
                <p:tags r:id="rId56"/>
              </p:custDataLst>
            </p:nvPr>
          </p:nvSpPr>
          <p:spPr>
            <a:xfrm>
              <a:off x="400564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8" name="矩形 427"/>
            <p:cNvSpPr/>
            <p:nvPr>
              <p:custDataLst>
                <p:tags r:id="rId57"/>
              </p:custDataLst>
            </p:nvPr>
          </p:nvSpPr>
          <p:spPr>
            <a:xfrm>
              <a:off x="457787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9" name="矩形 428"/>
            <p:cNvSpPr/>
            <p:nvPr>
              <p:custDataLst>
                <p:tags r:id="rId58"/>
              </p:custDataLst>
            </p:nvPr>
          </p:nvSpPr>
          <p:spPr>
            <a:xfrm>
              <a:off x="515011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0" name="矩形 429"/>
            <p:cNvSpPr/>
            <p:nvPr>
              <p:custDataLst>
                <p:tags r:id="rId59"/>
              </p:custDataLst>
            </p:nvPr>
          </p:nvSpPr>
          <p:spPr>
            <a:xfrm>
              <a:off x="572234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1" name="矩形 430"/>
            <p:cNvSpPr/>
            <p:nvPr>
              <p:custDataLst>
                <p:tags r:id="rId60"/>
              </p:custDataLst>
            </p:nvPr>
          </p:nvSpPr>
          <p:spPr>
            <a:xfrm>
              <a:off x="629458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2" name="矩形 431"/>
            <p:cNvSpPr/>
            <p:nvPr>
              <p:custDataLst>
                <p:tags r:id="rId61"/>
              </p:custDataLst>
            </p:nvPr>
          </p:nvSpPr>
          <p:spPr>
            <a:xfrm>
              <a:off x="686681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3" name="矩形 432"/>
            <p:cNvSpPr/>
            <p:nvPr>
              <p:custDataLst>
                <p:tags r:id="rId62"/>
              </p:custDataLst>
            </p:nvPr>
          </p:nvSpPr>
          <p:spPr>
            <a:xfrm>
              <a:off x="743905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4" name="矩形 433"/>
            <p:cNvSpPr/>
            <p:nvPr>
              <p:custDataLst>
                <p:tags r:id="rId63"/>
              </p:custDataLst>
            </p:nvPr>
          </p:nvSpPr>
          <p:spPr>
            <a:xfrm>
              <a:off x="8011289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5" name="矩形 434"/>
            <p:cNvSpPr/>
            <p:nvPr>
              <p:custDataLst>
                <p:tags r:id="rId64"/>
              </p:custDataLst>
            </p:nvPr>
          </p:nvSpPr>
          <p:spPr>
            <a:xfrm>
              <a:off x="858352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6" name="矩形 435"/>
            <p:cNvSpPr/>
            <p:nvPr>
              <p:custDataLst>
                <p:tags r:id="rId65"/>
              </p:custDataLst>
            </p:nvPr>
          </p:nvSpPr>
          <p:spPr>
            <a:xfrm>
              <a:off x="915575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7" name="矩形 436"/>
            <p:cNvSpPr/>
            <p:nvPr>
              <p:custDataLst>
                <p:tags r:id="rId66"/>
              </p:custDataLst>
            </p:nvPr>
          </p:nvSpPr>
          <p:spPr>
            <a:xfrm>
              <a:off x="972799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8" name="矩形 437"/>
            <p:cNvSpPr/>
            <p:nvPr>
              <p:custDataLst>
                <p:tags r:id="rId67"/>
              </p:custDataLst>
            </p:nvPr>
          </p:nvSpPr>
          <p:spPr>
            <a:xfrm>
              <a:off x="1030022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9" name="矩形 438"/>
            <p:cNvSpPr/>
            <p:nvPr>
              <p:custDataLst>
                <p:tags r:id="rId68"/>
              </p:custDataLst>
            </p:nvPr>
          </p:nvSpPr>
          <p:spPr>
            <a:xfrm>
              <a:off x="1087246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0" name="矩形 439"/>
            <p:cNvSpPr/>
            <p:nvPr>
              <p:custDataLst>
                <p:tags r:id="rId69"/>
              </p:custDataLst>
            </p:nvPr>
          </p:nvSpPr>
          <p:spPr>
            <a:xfrm>
              <a:off x="11444698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1" name="矩形 440"/>
            <p:cNvSpPr/>
            <p:nvPr>
              <p:custDataLst>
                <p:tags r:id="rId70"/>
              </p:custDataLst>
            </p:nvPr>
          </p:nvSpPr>
          <p:spPr>
            <a:xfrm>
              <a:off x="12016932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2" name="矩形 441"/>
            <p:cNvSpPr/>
            <p:nvPr>
              <p:custDataLst>
                <p:tags r:id="rId71"/>
              </p:custDataLst>
            </p:nvPr>
          </p:nvSpPr>
          <p:spPr>
            <a:xfrm>
              <a:off x="12589167" y="1135651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3" name="矩形 442"/>
            <p:cNvSpPr/>
            <p:nvPr>
              <p:custDataLst>
                <p:tags r:id="rId72"/>
              </p:custDataLst>
            </p:nvPr>
          </p:nvSpPr>
          <p:spPr>
            <a:xfrm>
              <a:off x="1316140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4" name="矩形 443"/>
            <p:cNvSpPr/>
            <p:nvPr>
              <p:custDataLst>
                <p:tags r:id="rId73"/>
              </p:custDataLst>
            </p:nvPr>
          </p:nvSpPr>
          <p:spPr>
            <a:xfrm>
              <a:off x="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5" name="矩形 444"/>
            <p:cNvSpPr/>
            <p:nvPr>
              <p:custDataLst>
                <p:tags r:id="rId74"/>
              </p:custDataLst>
            </p:nvPr>
          </p:nvSpPr>
          <p:spPr>
            <a:xfrm>
              <a:off x="57223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6" name="矩形 445"/>
            <p:cNvSpPr/>
            <p:nvPr>
              <p:custDataLst>
                <p:tags r:id="rId75"/>
              </p:custDataLst>
            </p:nvPr>
          </p:nvSpPr>
          <p:spPr>
            <a:xfrm>
              <a:off x="114447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7" name="矩形 446"/>
            <p:cNvSpPr/>
            <p:nvPr>
              <p:custDataLst>
                <p:tags r:id="rId76"/>
              </p:custDataLst>
            </p:nvPr>
          </p:nvSpPr>
          <p:spPr>
            <a:xfrm>
              <a:off x="171670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8" name="矩形 447"/>
            <p:cNvSpPr/>
            <p:nvPr>
              <p:custDataLst>
                <p:tags r:id="rId77"/>
              </p:custDataLst>
            </p:nvPr>
          </p:nvSpPr>
          <p:spPr>
            <a:xfrm>
              <a:off x="2288940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9" name="矩形 448"/>
            <p:cNvSpPr/>
            <p:nvPr>
              <p:custDataLst>
                <p:tags r:id="rId78"/>
              </p:custDataLst>
            </p:nvPr>
          </p:nvSpPr>
          <p:spPr>
            <a:xfrm>
              <a:off x="286117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0" name="矩形 449"/>
            <p:cNvSpPr/>
            <p:nvPr>
              <p:custDataLst>
                <p:tags r:id="rId79"/>
              </p:custDataLst>
            </p:nvPr>
          </p:nvSpPr>
          <p:spPr>
            <a:xfrm>
              <a:off x="343340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1" name="矩形 450"/>
            <p:cNvSpPr/>
            <p:nvPr>
              <p:custDataLst>
                <p:tags r:id="rId80"/>
              </p:custDataLst>
            </p:nvPr>
          </p:nvSpPr>
          <p:spPr>
            <a:xfrm>
              <a:off x="400564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2" name="矩形 451"/>
            <p:cNvSpPr/>
            <p:nvPr>
              <p:custDataLst>
                <p:tags r:id="rId81"/>
              </p:custDataLst>
            </p:nvPr>
          </p:nvSpPr>
          <p:spPr>
            <a:xfrm>
              <a:off x="457787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3" name="矩形 452"/>
            <p:cNvSpPr/>
            <p:nvPr>
              <p:custDataLst>
                <p:tags r:id="rId82"/>
              </p:custDataLst>
            </p:nvPr>
          </p:nvSpPr>
          <p:spPr>
            <a:xfrm>
              <a:off x="515011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4" name="矩形 453"/>
            <p:cNvSpPr/>
            <p:nvPr>
              <p:custDataLst>
                <p:tags r:id="rId83"/>
              </p:custDataLst>
            </p:nvPr>
          </p:nvSpPr>
          <p:spPr>
            <a:xfrm>
              <a:off x="572234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5" name="矩形 454"/>
            <p:cNvSpPr/>
            <p:nvPr>
              <p:custDataLst>
                <p:tags r:id="rId84"/>
              </p:custDataLst>
            </p:nvPr>
          </p:nvSpPr>
          <p:spPr>
            <a:xfrm>
              <a:off x="629458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6" name="矩形 455"/>
            <p:cNvSpPr/>
            <p:nvPr>
              <p:custDataLst>
                <p:tags r:id="rId85"/>
              </p:custDataLst>
            </p:nvPr>
          </p:nvSpPr>
          <p:spPr>
            <a:xfrm>
              <a:off x="686681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7" name="矩形 456"/>
            <p:cNvSpPr/>
            <p:nvPr>
              <p:custDataLst>
                <p:tags r:id="rId86"/>
              </p:custDataLst>
            </p:nvPr>
          </p:nvSpPr>
          <p:spPr>
            <a:xfrm>
              <a:off x="743905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8" name="矩形 457"/>
            <p:cNvSpPr/>
            <p:nvPr>
              <p:custDataLst>
                <p:tags r:id="rId87"/>
              </p:custDataLst>
            </p:nvPr>
          </p:nvSpPr>
          <p:spPr>
            <a:xfrm>
              <a:off x="8011289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9" name="矩形 458"/>
            <p:cNvSpPr/>
            <p:nvPr>
              <p:custDataLst>
                <p:tags r:id="rId88"/>
              </p:custDataLst>
            </p:nvPr>
          </p:nvSpPr>
          <p:spPr>
            <a:xfrm>
              <a:off x="858352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0" name="矩形 459"/>
            <p:cNvSpPr/>
            <p:nvPr>
              <p:custDataLst>
                <p:tags r:id="rId89"/>
              </p:custDataLst>
            </p:nvPr>
          </p:nvSpPr>
          <p:spPr>
            <a:xfrm>
              <a:off x="915575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1" name="矩形 460"/>
            <p:cNvSpPr/>
            <p:nvPr>
              <p:custDataLst>
                <p:tags r:id="rId90"/>
              </p:custDataLst>
            </p:nvPr>
          </p:nvSpPr>
          <p:spPr>
            <a:xfrm>
              <a:off x="972799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2" name="矩形 461"/>
            <p:cNvSpPr/>
            <p:nvPr>
              <p:custDataLst>
                <p:tags r:id="rId91"/>
              </p:custDataLst>
            </p:nvPr>
          </p:nvSpPr>
          <p:spPr>
            <a:xfrm>
              <a:off x="1030022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3" name="矩形 462"/>
            <p:cNvSpPr/>
            <p:nvPr>
              <p:custDataLst>
                <p:tags r:id="rId92"/>
              </p:custDataLst>
            </p:nvPr>
          </p:nvSpPr>
          <p:spPr>
            <a:xfrm>
              <a:off x="1087246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4" name="矩形 463"/>
            <p:cNvSpPr/>
            <p:nvPr>
              <p:custDataLst>
                <p:tags r:id="rId93"/>
              </p:custDataLst>
            </p:nvPr>
          </p:nvSpPr>
          <p:spPr>
            <a:xfrm>
              <a:off x="11444698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5" name="矩形 464"/>
            <p:cNvSpPr/>
            <p:nvPr>
              <p:custDataLst>
                <p:tags r:id="rId94"/>
              </p:custDataLst>
            </p:nvPr>
          </p:nvSpPr>
          <p:spPr>
            <a:xfrm>
              <a:off x="12016932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6" name="矩形 465"/>
            <p:cNvSpPr/>
            <p:nvPr>
              <p:custDataLst>
                <p:tags r:id="rId95"/>
              </p:custDataLst>
            </p:nvPr>
          </p:nvSpPr>
          <p:spPr>
            <a:xfrm>
              <a:off x="12589167" y="170788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7" name="矩形 466"/>
            <p:cNvSpPr/>
            <p:nvPr>
              <p:custDataLst>
                <p:tags r:id="rId96"/>
              </p:custDataLst>
            </p:nvPr>
          </p:nvSpPr>
          <p:spPr>
            <a:xfrm>
              <a:off x="1316140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8" name="矩形 467"/>
            <p:cNvSpPr/>
            <p:nvPr>
              <p:custDataLst>
                <p:tags r:id="rId97"/>
              </p:custDataLst>
            </p:nvPr>
          </p:nvSpPr>
          <p:spPr>
            <a:xfrm>
              <a:off x="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9" name="矩形 468"/>
            <p:cNvSpPr/>
            <p:nvPr>
              <p:custDataLst>
                <p:tags r:id="rId98"/>
              </p:custDataLst>
            </p:nvPr>
          </p:nvSpPr>
          <p:spPr>
            <a:xfrm>
              <a:off x="57223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0" name="矩形 469"/>
            <p:cNvSpPr/>
            <p:nvPr>
              <p:custDataLst>
                <p:tags r:id="rId99"/>
              </p:custDataLst>
            </p:nvPr>
          </p:nvSpPr>
          <p:spPr>
            <a:xfrm>
              <a:off x="114447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1" name="矩形 470"/>
            <p:cNvSpPr/>
            <p:nvPr>
              <p:custDataLst>
                <p:tags r:id="rId100"/>
              </p:custDataLst>
            </p:nvPr>
          </p:nvSpPr>
          <p:spPr>
            <a:xfrm>
              <a:off x="171670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2" name="矩形 471"/>
            <p:cNvSpPr/>
            <p:nvPr>
              <p:custDataLst>
                <p:tags r:id="rId101"/>
              </p:custDataLst>
            </p:nvPr>
          </p:nvSpPr>
          <p:spPr>
            <a:xfrm>
              <a:off x="2288940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3" name="矩形 472"/>
            <p:cNvSpPr/>
            <p:nvPr>
              <p:custDataLst>
                <p:tags r:id="rId102"/>
              </p:custDataLst>
            </p:nvPr>
          </p:nvSpPr>
          <p:spPr>
            <a:xfrm>
              <a:off x="286117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4" name="矩形 473"/>
            <p:cNvSpPr/>
            <p:nvPr>
              <p:custDataLst>
                <p:tags r:id="rId103"/>
              </p:custDataLst>
            </p:nvPr>
          </p:nvSpPr>
          <p:spPr>
            <a:xfrm>
              <a:off x="343340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5" name="矩形 474"/>
            <p:cNvSpPr/>
            <p:nvPr>
              <p:custDataLst>
                <p:tags r:id="rId104"/>
              </p:custDataLst>
            </p:nvPr>
          </p:nvSpPr>
          <p:spPr>
            <a:xfrm>
              <a:off x="400564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6" name="矩形 475"/>
            <p:cNvSpPr/>
            <p:nvPr>
              <p:custDataLst>
                <p:tags r:id="rId105"/>
              </p:custDataLst>
            </p:nvPr>
          </p:nvSpPr>
          <p:spPr>
            <a:xfrm>
              <a:off x="457787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7" name="矩形 476"/>
            <p:cNvSpPr/>
            <p:nvPr>
              <p:custDataLst>
                <p:tags r:id="rId106"/>
              </p:custDataLst>
            </p:nvPr>
          </p:nvSpPr>
          <p:spPr>
            <a:xfrm>
              <a:off x="515011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8" name="矩形 477"/>
            <p:cNvSpPr/>
            <p:nvPr>
              <p:custDataLst>
                <p:tags r:id="rId107"/>
              </p:custDataLst>
            </p:nvPr>
          </p:nvSpPr>
          <p:spPr>
            <a:xfrm>
              <a:off x="572234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9" name="矩形 478"/>
            <p:cNvSpPr/>
            <p:nvPr>
              <p:custDataLst>
                <p:tags r:id="rId108"/>
              </p:custDataLst>
            </p:nvPr>
          </p:nvSpPr>
          <p:spPr>
            <a:xfrm>
              <a:off x="629458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0" name="矩形 479"/>
            <p:cNvSpPr/>
            <p:nvPr>
              <p:custDataLst>
                <p:tags r:id="rId109"/>
              </p:custDataLst>
            </p:nvPr>
          </p:nvSpPr>
          <p:spPr>
            <a:xfrm>
              <a:off x="686681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1" name="矩形 480"/>
            <p:cNvSpPr/>
            <p:nvPr>
              <p:custDataLst>
                <p:tags r:id="rId110"/>
              </p:custDataLst>
            </p:nvPr>
          </p:nvSpPr>
          <p:spPr>
            <a:xfrm>
              <a:off x="743905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2" name="矩形 481"/>
            <p:cNvSpPr/>
            <p:nvPr>
              <p:custDataLst>
                <p:tags r:id="rId111"/>
              </p:custDataLst>
            </p:nvPr>
          </p:nvSpPr>
          <p:spPr>
            <a:xfrm>
              <a:off x="8011289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3" name="矩形 482"/>
            <p:cNvSpPr/>
            <p:nvPr>
              <p:custDataLst>
                <p:tags r:id="rId112"/>
              </p:custDataLst>
            </p:nvPr>
          </p:nvSpPr>
          <p:spPr>
            <a:xfrm>
              <a:off x="858352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4" name="矩形 483"/>
            <p:cNvSpPr/>
            <p:nvPr>
              <p:custDataLst>
                <p:tags r:id="rId113"/>
              </p:custDataLst>
            </p:nvPr>
          </p:nvSpPr>
          <p:spPr>
            <a:xfrm>
              <a:off x="915575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5" name="矩形 484"/>
            <p:cNvSpPr/>
            <p:nvPr>
              <p:custDataLst>
                <p:tags r:id="rId114"/>
              </p:custDataLst>
            </p:nvPr>
          </p:nvSpPr>
          <p:spPr>
            <a:xfrm>
              <a:off x="972799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6" name="矩形 485"/>
            <p:cNvSpPr/>
            <p:nvPr>
              <p:custDataLst>
                <p:tags r:id="rId115"/>
              </p:custDataLst>
            </p:nvPr>
          </p:nvSpPr>
          <p:spPr>
            <a:xfrm>
              <a:off x="1030022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7" name="矩形 486"/>
            <p:cNvSpPr/>
            <p:nvPr>
              <p:custDataLst>
                <p:tags r:id="rId116"/>
              </p:custDataLst>
            </p:nvPr>
          </p:nvSpPr>
          <p:spPr>
            <a:xfrm>
              <a:off x="1087246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8" name="矩形 487"/>
            <p:cNvSpPr/>
            <p:nvPr>
              <p:custDataLst>
                <p:tags r:id="rId117"/>
              </p:custDataLst>
            </p:nvPr>
          </p:nvSpPr>
          <p:spPr>
            <a:xfrm>
              <a:off x="11444698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9" name="矩形 488"/>
            <p:cNvSpPr/>
            <p:nvPr>
              <p:custDataLst>
                <p:tags r:id="rId118"/>
              </p:custDataLst>
            </p:nvPr>
          </p:nvSpPr>
          <p:spPr>
            <a:xfrm>
              <a:off x="12016932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0" name="矩形 489"/>
            <p:cNvSpPr/>
            <p:nvPr>
              <p:custDataLst>
                <p:tags r:id="rId119"/>
              </p:custDataLst>
            </p:nvPr>
          </p:nvSpPr>
          <p:spPr>
            <a:xfrm>
              <a:off x="12589167" y="228012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1" name="矩形 490"/>
            <p:cNvSpPr/>
            <p:nvPr>
              <p:custDataLst>
                <p:tags r:id="rId120"/>
              </p:custDataLst>
            </p:nvPr>
          </p:nvSpPr>
          <p:spPr>
            <a:xfrm>
              <a:off x="1316140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2" name="矩形 491"/>
            <p:cNvSpPr/>
            <p:nvPr>
              <p:custDataLst>
                <p:tags r:id="rId121"/>
              </p:custDataLst>
            </p:nvPr>
          </p:nvSpPr>
          <p:spPr>
            <a:xfrm>
              <a:off x="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3" name="矩形 492"/>
            <p:cNvSpPr/>
            <p:nvPr>
              <p:custDataLst>
                <p:tags r:id="rId122"/>
              </p:custDataLst>
            </p:nvPr>
          </p:nvSpPr>
          <p:spPr>
            <a:xfrm>
              <a:off x="57223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4" name="矩形 493"/>
            <p:cNvSpPr/>
            <p:nvPr>
              <p:custDataLst>
                <p:tags r:id="rId123"/>
              </p:custDataLst>
            </p:nvPr>
          </p:nvSpPr>
          <p:spPr>
            <a:xfrm>
              <a:off x="114447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5" name="矩形 494"/>
            <p:cNvSpPr/>
            <p:nvPr>
              <p:custDataLst>
                <p:tags r:id="rId124"/>
              </p:custDataLst>
            </p:nvPr>
          </p:nvSpPr>
          <p:spPr>
            <a:xfrm>
              <a:off x="171670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6" name="矩形 495"/>
            <p:cNvSpPr/>
            <p:nvPr>
              <p:custDataLst>
                <p:tags r:id="rId125"/>
              </p:custDataLst>
            </p:nvPr>
          </p:nvSpPr>
          <p:spPr>
            <a:xfrm>
              <a:off x="2288940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7" name="矩形 496"/>
            <p:cNvSpPr/>
            <p:nvPr>
              <p:custDataLst>
                <p:tags r:id="rId126"/>
              </p:custDataLst>
            </p:nvPr>
          </p:nvSpPr>
          <p:spPr>
            <a:xfrm>
              <a:off x="286117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8" name="矩形 497"/>
            <p:cNvSpPr/>
            <p:nvPr>
              <p:custDataLst>
                <p:tags r:id="rId127"/>
              </p:custDataLst>
            </p:nvPr>
          </p:nvSpPr>
          <p:spPr>
            <a:xfrm>
              <a:off x="343340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9" name="矩形 498"/>
            <p:cNvSpPr/>
            <p:nvPr>
              <p:custDataLst>
                <p:tags r:id="rId128"/>
              </p:custDataLst>
            </p:nvPr>
          </p:nvSpPr>
          <p:spPr>
            <a:xfrm>
              <a:off x="400564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0" name="矩形 499"/>
            <p:cNvSpPr/>
            <p:nvPr>
              <p:custDataLst>
                <p:tags r:id="rId129"/>
              </p:custDataLst>
            </p:nvPr>
          </p:nvSpPr>
          <p:spPr>
            <a:xfrm>
              <a:off x="457787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1" name="矩形 500"/>
            <p:cNvSpPr/>
            <p:nvPr>
              <p:custDataLst>
                <p:tags r:id="rId130"/>
              </p:custDataLst>
            </p:nvPr>
          </p:nvSpPr>
          <p:spPr>
            <a:xfrm>
              <a:off x="515011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2" name="矩形 501"/>
            <p:cNvSpPr/>
            <p:nvPr>
              <p:custDataLst>
                <p:tags r:id="rId131"/>
              </p:custDataLst>
            </p:nvPr>
          </p:nvSpPr>
          <p:spPr>
            <a:xfrm>
              <a:off x="572234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3" name="矩形 502"/>
            <p:cNvSpPr/>
            <p:nvPr>
              <p:custDataLst>
                <p:tags r:id="rId132"/>
              </p:custDataLst>
            </p:nvPr>
          </p:nvSpPr>
          <p:spPr>
            <a:xfrm>
              <a:off x="629458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4" name="矩形 503"/>
            <p:cNvSpPr/>
            <p:nvPr>
              <p:custDataLst>
                <p:tags r:id="rId133"/>
              </p:custDataLst>
            </p:nvPr>
          </p:nvSpPr>
          <p:spPr>
            <a:xfrm>
              <a:off x="686681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5" name="矩形 504"/>
            <p:cNvSpPr/>
            <p:nvPr>
              <p:custDataLst>
                <p:tags r:id="rId134"/>
              </p:custDataLst>
            </p:nvPr>
          </p:nvSpPr>
          <p:spPr>
            <a:xfrm>
              <a:off x="743905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6" name="矩形 505"/>
            <p:cNvSpPr/>
            <p:nvPr>
              <p:custDataLst>
                <p:tags r:id="rId135"/>
              </p:custDataLst>
            </p:nvPr>
          </p:nvSpPr>
          <p:spPr>
            <a:xfrm>
              <a:off x="8011289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7" name="矩形 506"/>
            <p:cNvSpPr/>
            <p:nvPr>
              <p:custDataLst>
                <p:tags r:id="rId136"/>
              </p:custDataLst>
            </p:nvPr>
          </p:nvSpPr>
          <p:spPr>
            <a:xfrm>
              <a:off x="858352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8" name="矩形 507"/>
            <p:cNvSpPr/>
            <p:nvPr>
              <p:custDataLst>
                <p:tags r:id="rId137"/>
              </p:custDataLst>
            </p:nvPr>
          </p:nvSpPr>
          <p:spPr>
            <a:xfrm>
              <a:off x="915575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9" name="矩形 508"/>
            <p:cNvSpPr/>
            <p:nvPr>
              <p:custDataLst>
                <p:tags r:id="rId138"/>
              </p:custDataLst>
            </p:nvPr>
          </p:nvSpPr>
          <p:spPr>
            <a:xfrm>
              <a:off x="972799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0" name="矩形 509"/>
            <p:cNvSpPr/>
            <p:nvPr>
              <p:custDataLst>
                <p:tags r:id="rId139"/>
              </p:custDataLst>
            </p:nvPr>
          </p:nvSpPr>
          <p:spPr>
            <a:xfrm>
              <a:off x="1030022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1" name="矩形 510"/>
            <p:cNvSpPr/>
            <p:nvPr>
              <p:custDataLst>
                <p:tags r:id="rId140"/>
              </p:custDataLst>
            </p:nvPr>
          </p:nvSpPr>
          <p:spPr>
            <a:xfrm>
              <a:off x="1087246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2" name="矩形 511"/>
            <p:cNvSpPr/>
            <p:nvPr>
              <p:custDataLst>
                <p:tags r:id="rId141"/>
              </p:custDataLst>
            </p:nvPr>
          </p:nvSpPr>
          <p:spPr>
            <a:xfrm>
              <a:off x="11444698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3" name="矩形 512"/>
            <p:cNvSpPr/>
            <p:nvPr>
              <p:custDataLst>
                <p:tags r:id="rId142"/>
              </p:custDataLst>
            </p:nvPr>
          </p:nvSpPr>
          <p:spPr>
            <a:xfrm>
              <a:off x="12016932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4" name="矩形 513"/>
            <p:cNvSpPr/>
            <p:nvPr>
              <p:custDataLst>
                <p:tags r:id="rId143"/>
              </p:custDataLst>
            </p:nvPr>
          </p:nvSpPr>
          <p:spPr>
            <a:xfrm>
              <a:off x="12589167" y="285235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5" name="矩形 514"/>
            <p:cNvSpPr/>
            <p:nvPr>
              <p:custDataLst>
                <p:tags r:id="rId144"/>
              </p:custDataLst>
            </p:nvPr>
          </p:nvSpPr>
          <p:spPr>
            <a:xfrm>
              <a:off x="1316140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6" name="矩形 515"/>
            <p:cNvSpPr/>
            <p:nvPr>
              <p:custDataLst>
                <p:tags r:id="rId145"/>
              </p:custDataLst>
            </p:nvPr>
          </p:nvSpPr>
          <p:spPr>
            <a:xfrm>
              <a:off x="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7" name="矩形 516"/>
            <p:cNvSpPr/>
            <p:nvPr>
              <p:custDataLst>
                <p:tags r:id="rId146"/>
              </p:custDataLst>
            </p:nvPr>
          </p:nvSpPr>
          <p:spPr>
            <a:xfrm>
              <a:off x="57223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8" name="矩形 517"/>
            <p:cNvSpPr/>
            <p:nvPr>
              <p:custDataLst>
                <p:tags r:id="rId147"/>
              </p:custDataLst>
            </p:nvPr>
          </p:nvSpPr>
          <p:spPr>
            <a:xfrm>
              <a:off x="114447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9" name="矩形 518"/>
            <p:cNvSpPr/>
            <p:nvPr>
              <p:custDataLst>
                <p:tags r:id="rId148"/>
              </p:custDataLst>
            </p:nvPr>
          </p:nvSpPr>
          <p:spPr>
            <a:xfrm>
              <a:off x="171670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0" name="矩形 519"/>
            <p:cNvSpPr/>
            <p:nvPr>
              <p:custDataLst>
                <p:tags r:id="rId149"/>
              </p:custDataLst>
            </p:nvPr>
          </p:nvSpPr>
          <p:spPr>
            <a:xfrm>
              <a:off x="2288940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1" name="矩形 520"/>
            <p:cNvSpPr/>
            <p:nvPr>
              <p:custDataLst>
                <p:tags r:id="rId150"/>
              </p:custDataLst>
            </p:nvPr>
          </p:nvSpPr>
          <p:spPr>
            <a:xfrm>
              <a:off x="286117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2" name="矩形 521"/>
            <p:cNvSpPr/>
            <p:nvPr>
              <p:custDataLst>
                <p:tags r:id="rId151"/>
              </p:custDataLst>
            </p:nvPr>
          </p:nvSpPr>
          <p:spPr>
            <a:xfrm>
              <a:off x="343340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3" name="矩形 522"/>
            <p:cNvSpPr/>
            <p:nvPr>
              <p:custDataLst>
                <p:tags r:id="rId152"/>
              </p:custDataLst>
            </p:nvPr>
          </p:nvSpPr>
          <p:spPr>
            <a:xfrm>
              <a:off x="400564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4" name="矩形 523"/>
            <p:cNvSpPr/>
            <p:nvPr>
              <p:custDataLst>
                <p:tags r:id="rId153"/>
              </p:custDataLst>
            </p:nvPr>
          </p:nvSpPr>
          <p:spPr>
            <a:xfrm>
              <a:off x="457787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5" name="矩形 524"/>
            <p:cNvSpPr/>
            <p:nvPr>
              <p:custDataLst>
                <p:tags r:id="rId154"/>
              </p:custDataLst>
            </p:nvPr>
          </p:nvSpPr>
          <p:spPr>
            <a:xfrm>
              <a:off x="515011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6" name="矩形 525"/>
            <p:cNvSpPr/>
            <p:nvPr>
              <p:custDataLst>
                <p:tags r:id="rId155"/>
              </p:custDataLst>
            </p:nvPr>
          </p:nvSpPr>
          <p:spPr>
            <a:xfrm>
              <a:off x="572234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7" name="矩形 526"/>
            <p:cNvSpPr/>
            <p:nvPr>
              <p:custDataLst>
                <p:tags r:id="rId156"/>
              </p:custDataLst>
            </p:nvPr>
          </p:nvSpPr>
          <p:spPr>
            <a:xfrm>
              <a:off x="629458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8" name="矩形 527"/>
            <p:cNvSpPr/>
            <p:nvPr>
              <p:custDataLst>
                <p:tags r:id="rId157"/>
              </p:custDataLst>
            </p:nvPr>
          </p:nvSpPr>
          <p:spPr>
            <a:xfrm>
              <a:off x="686681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9" name="矩形 528"/>
            <p:cNvSpPr/>
            <p:nvPr>
              <p:custDataLst>
                <p:tags r:id="rId158"/>
              </p:custDataLst>
            </p:nvPr>
          </p:nvSpPr>
          <p:spPr>
            <a:xfrm>
              <a:off x="743905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0" name="矩形 529"/>
            <p:cNvSpPr/>
            <p:nvPr>
              <p:custDataLst>
                <p:tags r:id="rId159"/>
              </p:custDataLst>
            </p:nvPr>
          </p:nvSpPr>
          <p:spPr>
            <a:xfrm>
              <a:off x="8011289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1" name="矩形 530"/>
            <p:cNvSpPr/>
            <p:nvPr>
              <p:custDataLst>
                <p:tags r:id="rId160"/>
              </p:custDataLst>
            </p:nvPr>
          </p:nvSpPr>
          <p:spPr>
            <a:xfrm>
              <a:off x="858352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2" name="矩形 531"/>
            <p:cNvSpPr/>
            <p:nvPr>
              <p:custDataLst>
                <p:tags r:id="rId161"/>
              </p:custDataLst>
            </p:nvPr>
          </p:nvSpPr>
          <p:spPr>
            <a:xfrm>
              <a:off x="915575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3" name="矩形 532"/>
            <p:cNvSpPr/>
            <p:nvPr>
              <p:custDataLst>
                <p:tags r:id="rId162"/>
              </p:custDataLst>
            </p:nvPr>
          </p:nvSpPr>
          <p:spPr>
            <a:xfrm>
              <a:off x="972799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4" name="矩形 533"/>
            <p:cNvSpPr/>
            <p:nvPr>
              <p:custDataLst>
                <p:tags r:id="rId163"/>
              </p:custDataLst>
            </p:nvPr>
          </p:nvSpPr>
          <p:spPr>
            <a:xfrm>
              <a:off x="1030022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5" name="矩形 534"/>
            <p:cNvSpPr/>
            <p:nvPr>
              <p:custDataLst>
                <p:tags r:id="rId164"/>
              </p:custDataLst>
            </p:nvPr>
          </p:nvSpPr>
          <p:spPr>
            <a:xfrm>
              <a:off x="1087246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6" name="矩形 535"/>
            <p:cNvSpPr/>
            <p:nvPr>
              <p:custDataLst>
                <p:tags r:id="rId165"/>
              </p:custDataLst>
            </p:nvPr>
          </p:nvSpPr>
          <p:spPr>
            <a:xfrm>
              <a:off x="11444698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7" name="矩形 536"/>
            <p:cNvSpPr/>
            <p:nvPr>
              <p:custDataLst>
                <p:tags r:id="rId166"/>
              </p:custDataLst>
            </p:nvPr>
          </p:nvSpPr>
          <p:spPr>
            <a:xfrm>
              <a:off x="12016932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8" name="矩形 537"/>
            <p:cNvSpPr/>
            <p:nvPr>
              <p:custDataLst>
                <p:tags r:id="rId167"/>
              </p:custDataLst>
            </p:nvPr>
          </p:nvSpPr>
          <p:spPr>
            <a:xfrm>
              <a:off x="12589167" y="342459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9" name="矩形 538"/>
            <p:cNvSpPr/>
            <p:nvPr>
              <p:custDataLst>
                <p:tags r:id="rId168"/>
              </p:custDataLst>
            </p:nvPr>
          </p:nvSpPr>
          <p:spPr>
            <a:xfrm>
              <a:off x="1316140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0" name="矩形 539"/>
            <p:cNvSpPr/>
            <p:nvPr>
              <p:custDataLst>
                <p:tags r:id="rId169"/>
              </p:custDataLst>
            </p:nvPr>
          </p:nvSpPr>
          <p:spPr>
            <a:xfrm>
              <a:off x="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1" name="矩形 540"/>
            <p:cNvSpPr/>
            <p:nvPr>
              <p:custDataLst>
                <p:tags r:id="rId170"/>
              </p:custDataLst>
            </p:nvPr>
          </p:nvSpPr>
          <p:spPr>
            <a:xfrm>
              <a:off x="57223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2" name="矩形 541"/>
            <p:cNvSpPr/>
            <p:nvPr>
              <p:custDataLst>
                <p:tags r:id="rId171"/>
              </p:custDataLst>
            </p:nvPr>
          </p:nvSpPr>
          <p:spPr>
            <a:xfrm>
              <a:off x="114447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3" name="矩形 542"/>
            <p:cNvSpPr/>
            <p:nvPr>
              <p:custDataLst>
                <p:tags r:id="rId172"/>
              </p:custDataLst>
            </p:nvPr>
          </p:nvSpPr>
          <p:spPr>
            <a:xfrm>
              <a:off x="171670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4" name="矩形 543"/>
            <p:cNvSpPr/>
            <p:nvPr>
              <p:custDataLst>
                <p:tags r:id="rId173"/>
              </p:custDataLst>
            </p:nvPr>
          </p:nvSpPr>
          <p:spPr>
            <a:xfrm>
              <a:off x="2288940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5" name="矩形 544"/>
            <p:cNvSpPr/>
            <p:nvPr>
              <p:custDataLst>
                <p:tags r:id="rId174"/>
              </p:custDataLst>
            </p:nvPr>
          </p:nvSpPr>
          <p:spPr>
            <a:xfrm>
              <a:off x="286117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6" name="矩形 545"/>
            <p:cNvSpPr/>
            <p:nvPr>
              <p:custDataLst>
                <p:tags r:id="rId175"/>
              </p:custDataLst>
            </p:nvPr>
          </p:nvSpPr>
          <p:spPr>
            <a:xfrm>
              <a:off x="343340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7" name="矩形 546"/>
            <p:cNvSpPr/>
            <p:nvPr>
              <p:custDataLst>
                <p:tags r:id="rId176"/>
              </p:custDataLst>
            </p:nvPr>
          </p:nvSpPr>
          <p:spPr>
            <a:xfrm>
              <a:off x="400564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8" name="矩形 547"/>
            <p:cNvSpPr/>
            <p:nvPr>
              <p:custDataLst>
                <p:tags r:id="rId177"/>
              </p:custDataLst>
            </p:nvPr>
          </p:nvSpPr>
          <p:spPr>
            <a:xfrm>
              <a:off x="457787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9" name="矩形 548"/>
            <p:cNvSpPr/>
            <p:nvPr>
              <p:custDataLst>
                <p:tags r:id="rId178"/>
              </p:custDataLst>
            </p:nvPr>
          </p:nvSpPr>
          <p:spPr>
            <a:xfrm>
              <a:off x="515011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0" name="矩形 549"/>
            <p:cNvSpPr/>
            <p:nvPr>
              <p:custDataLst>
                <p:tags r:id="rId179"/>
              </p:custDataLst>
            </p:nvPr>
          </p:nvSpPr>
          <p:spPr>
            <a:xfrm>
              <a:off x="572234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1" name="矩形 550"/>
            <p:cNvSpPr/>
            <p:nvPr>
              <p:custDataLst>
                <p:tags r:id="rId180"/>
              </p:custDataLst>
            </p:nvPr>
          </p:nvSpPr>
          <p:spPr>
            <a:xfrm>
              <a:off x="629458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2" name="矩形 551"/>
            <p:cNvSpPr/>
            <p:nvPr>
              <p:custDataLst>
                <p:tags r:id="rId181"/>
              </p:custDataLst>
            </p:nvPr>
          </p:nvSpPr>
          <p:spPr>
            <a:xfrm>
              <a:off x="686681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3" name="矩形 552"/>
            <p:cNvSpPr/>
            <p:nvPr>
              <p:custDataLst>
                <p:tags r:id="rId182"/>
              </p:custDataLst>
            </p:nvPr>
          </p:nvSpPr>
          <p:spPr>
            <a:xfrm>
              <a:off x="743905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4" name="矩形 553"/>
            <p:cNvSpPr/>
            <p:nvPr>
              <p:custDataLst>
                <p:tags r:id="rId183"/>
              </p:custDataLst>
            </p:nvPr>
          </p:nvSpPr>
          <p:spPr>
            <a:xfrm>
              <a:off x="8011289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5" name="矩形 554"/>
            <p:cNvSpPr/>
            <p:nvPr>
              <p:custDataLst>
                <p:tags r:id="rId184"/>
              </p:custDataLst>
            </p:nvPr>
          </p:nvSpPr>
          <p:spPr>
            <a:xfrm>
              <a:off x="858352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6" name="矩形 555"/>
            <p:cNvSpPr/>
            <p:nvPr>
              <p:custDataLst>
                <p:tags r:id="rId185"/>
              </p:custDataLst>
            </p:nvPr>
          </p:nvSpPr>
          <p:spPr>
            <a:xfrm>
              <a:off x="915575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7" name="矩形 556"/>
            <p:cNvSpPr/>
            <p:nvPr>
              <p:custDataLst>
                <p:tags r:id="rId186"/>
              </p:custDataLst>
            </p:nvPr>
          </p:nvSpPr>
          <p:spPr>
            <a:xfrm>
              <a:off x="972799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8" name="矩形 557"/>
            <p:cNvSpPr/>
            <p:nvPr>
              <p:custDataLst>
                <p:tags r:id="rId187"/>
              </p:custDataLst>
            </p:nvPr>
          </p:nvSpPr>
          <p:spPr>
            <a:xfrm>
              <a:off x="1030022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9" name="矩形 558"/>
            <p:cNvSpPr/>
            <p:nvPr>
              <p:custDataLst>
                <p:tags r:id="rId188"/>
              </p:custDataLst>
            </p:nvPr>
          </p:nvSpPr>
          <p:spPr>
            <a:xfrm>
              <a:off x="1087246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0" name="矩形 559"/>
            <p:cNvSpPr/>
            <p:nvPr>
              <p:custDataLst>
                <p:tags r:id="rId189"/>
              </p:custDataLst>
            </p:nvPr>
          </p:nvSpPr>
          <p:spPr>
            <a:xfrm>
              <a:off x="11444698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1" name="矩形 560"/>
            <p:cNvSpPr/>
            <p:nvPr>
              <p:custDataLst>
                <p:tags r:id="rId190"/>
              </p:custDataLst>
            </p:nvPr>
          </p:nvSpPr>
          <p:spPr>
            <a:xfrm>
              <a:off x="12016932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2" name="矩形 561"/>
            <p:cNvSpPr/>
            <p:nvPr>
              <p:custDataLst>
                <p:tags r:id="rId191"/>
              </p:custDataLst>
            </p:nvPr>
          </p:nvSpPr>
          <p:spPr>
            <a:xfrm>
              <a:off x="12589167" y="399682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3" name="矩形 562"/>
            <p:cNvSpPr/>
            <p:nvPr>
              <p:custDataLst>
                <p:tags r:id="rId192"/>
              </p:custDataLst>
            </p:nvPr>
          </p:nvSpPr>
          <p:spPr>
            <a:xfrm>
              <a:off x="1316140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4" name="矩形 563"/>
            <p:cNvSpPr/>
            <p:nvPr>
              <p:custDataLst>
                <p:tags r:id="rId193"/>
              </p:custDataLst>
            </p:nvPr>
          </p:nvSpPr>
          <p:spPr>
            <a:xfrm>
              <a:off x="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5" name="矩形 564"/>
            <p:cNvSpPr/>
            <p:nvPr>
              <p:custDataLst>
                <p:tags r:id="rId194"/>
              </p:custDataLst>
            </p:nvPr>
          </p:nvSpPr>
          <p:spPr>
            <a:xfrm>
              <a:off x="57223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6" name="矩形 565"/>
            <p:cNvSpPr/>
            <p:nvPr>
              <p:custDataLst>
                <p:tags r:id="rId195"/>
              </p:custDataLst>
            </p:nvPr>
          </p:nvSpPr>
          <p:spPr>
            <a:xfrm>
              <a:off x="114447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7" name="矩形 566"/>
            <p:cNvSpPr/>
            <p:nvPr>
              <p:custDataLst>
                <p:tags r:id="rId196"/>
              </p:custDataLst>
            </p:nvPr>
          </p:nvSpPr>
          <p:spPr>
            <a:xfrm>
              <a:off x="171670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8" name="矩形 567"/>
            <p:cNvSpPr/>
            <p:nvPr>
              <p:custDataLst>
                <p:tags r:id="rId197"/>
              </p:custDataLst>
            </p:nvPr>
          </p:nvSpPr>
          <p:spPr>
            <a:xfrm>
              <a:off x="2288940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9" name="矩形 568"/>
            <p:cNvSpPr/>
            <p:nvPr>
              <p:custDataLst>
                <p:tags r:id="rId198"/>
              </p:custDataLst>
            </p:nvPr>
          </p:nvSpPr>
          <p:spPr>
            <a:xfrm>
              <a:off x="286117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0" name="矩形 569"/>
            <p:cNvSpPr/>
            <p:nvPr>
              <p:custDataLst>
                <p:tags r:id="rId199"/>
              </p:custDataLst>
            </p:nvPr>
          </p:nvSpPr>
          <p:spPr>
            <a:xfrm>
              <a:off x="343340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1" name="矩形 570"/>
            <p:cNvSpPr/>
            <p:nvPr>
              <p:custDataLst>
                <p:tags r:id="rId200"/>
              </p:custDataLst>
            </p:nvPr>
          </p:nvSpPr>
          <p:spPr>
            <a:xfrm>
              <a:off x="400564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2" name="矩形 571"/>
            <p:cNvSpPr/>
            <p:nvPr>
              <p:custDataLst>
                <p:tags r:id="rId201"/>
              </p:custDataLst>
            </p:nvPr>
          </p:nvSpPr>
          <p:spPr>
            <a:xfrm>
              <a:off x="457787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3" name="矩形 572"/>
            <p:cNvSpPr/>
            <p:nvPr>
              <p:custDataLst>
                <p:tags r:id="rId202"/>
              </p:custDataLst>
            </p:nvPr>
          </p:nvSpPr>
          <p:spPr>
            <a:xfrm>
              <a:off x="515011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4" name="矩形 573"/>
            <p:cNvSpPr/>
            <p:nvPr>
              <p:custDataLst>
                <p:tags r:id="rId203"/>
              </p:custDataLst>
            </p:nvPr>
          </p:nvSpPr>
          <p:spPr>
            <a:xfrm>
              <a:off x="572234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5" name="矩形 574"/>
            <p:cNvSpPr/>
            <p:nvPr>
              <p:custDataLst>
                <p:tags r:id="rId204"/>
              </p:custDataLst>
            </p:nvPr>
          </p:nvSpPr>
          <p:spPr>
            <a:xfrm>
              <a:off x="629458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6" name="矩形 575"/>
            <p:cNvSpPr/>
            <p:nvPr>
              <p:custDataLst>
                <p:tags r:id="rId205"/>
              </p:custDataLst>
            </p:nvPr>
          </p:nvSpPr>
          <p:spPr>
            <a:xfrm>
              <a:off x="686681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7" name="矩形 576"/>
            <p:cNvSpPr/>
            <p:nvPr>
              <p:custDataLst>
                <p:tags r:id="rId206"/>
              </p:custDataLst>
            </p:nvPr>
          </p:nvSpPr>
          <p:spPr>
            <a:xfrm>
              <a:off x="743905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8" name="矩形 577"/>
            <p:cNvSpPr/>
            <p:nvPr>
              <p:custDataLst>
                <p:tags r:id="rId207"/>
              </p:custDataLst>
            </p:nvPr>
          </p:nvSpPr>
          <p:spPr>
            <a:xfrm>
              <a:off x="8011289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9" name="矩形 578"/>
            <p:cNvSpPr/>
            <p:nvPr>
              <p:custDataLst>
                <p:tags r:id="rId208"/>
              </p:custDataLst>
            </p:nvPr>
          </p:nvSpPr>
          <p:spPr>
            <a:xfrm>
              <a:off x="858352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0" name="矩形 579"/>
            <p:cNvSpPr/>
            <p:nvPr>
              <p:custDataLst>
                <p:tags r:id="rId209"/>
              </p:custDataLst>
            </p:nvPr>
          </p:nvSpPr>
          <p:spPr>
            <a:xfrm>
              <a:off x="915575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1" name="矩形 580"/>
            <p:cNvSpPr/>
            <p:nvPr>
              <p:custDataLst>
                <p:tags r:id="rId210"/>
              </p:custDataLst>
            </p:nvPr>
          </p:nvSpPr>
          <p:spPr>
            <a:xfrm>
              <a:off x="972799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2" name="矩形 581"/>
            <p:cNvSpPr/>
            <p:nvPr>
              <p:custDataLst>
                <p:tags r:id="rId211"/>
              </p:custDataLst>
            </p:nvPr>
          </p:nvSpPr>
          <p:spPr>
            <a:xfrm>
              <a:off x="1030022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3" name="矩形 582"/>
            <p:cNvSpPr/>
            <p:nvPr>
              <p:custDataLst>
                <p:tags r:id="rId212"/>
              </p:custDataLst>
            </p:nvPr>
          </p:nvSpPr>
          <p:spPr>
            <a:xfrm>
              <a:off x="1087246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4" name="矩形 583"/>
            <p:cNvSpPr/>
            <p:nvPr>
              <p:custDataLst>
                <p:tags r:id="rId213"/>
              </p:custDataLst>
            </p:nvPr>
          </p:nvSpPr>
          <p:spPr>
            <a:xfrm>
              <a:off x="11444698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5" name="矩形 584"/>
            <p:cNvSpPr/>
            <p:nvPr>
              <p:custDataLst>
                <p:tags r:id="rId214"/>
              </p:custDataLst>
            </p:nvPr>
          </p:nvSpPr>
          <p:spPr>
            <a:xfrm>
              <a:off x="12016932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6" name="矩形 585"/>
            <p:cNvSpPr/>
            <p:nvPr>
              <p:custDataLst>
                <p:tags r:id="rId215"/>
              </p:custDataLst>
            </p:nvPr>
          </p:nvSpPr>
          <p:spPr>
            <a:xfrm>
              <a:off x="12589167" y="456906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7" name="矩形 586"/>
            <p:cNvSpPr/>
            <p:nvPr>
              <p:custDataLst>
                <p:tags r:id="rId216"/>
              </p:custDataLst>
            </p:nvPr>
          </p:nvSpPr>
          <p:spPr>
            <a:xfrm>
              <a:off x="1316140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8" name="矩形 587"/>
            <p:cNvSpPr/>
            <p:nvPr>
              <p:custDataLst>
                <p:tags r:id="rId217"/>
              </p:custDataLst>
            </p:nvPr>
          </p:nvSpPr>
          <p:spPr>
            <a:xfrm>
              <a:off x="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9" name="矩形 588"/>
            <p:cNvSpPr/>
            <p:nvPr>
              <p:custDataLst>
                <p:tags r:id="rId218"/>
              </p:custDataLst>
            </p:nvPr>
          </p:nvSpPr>
          <p:spPr>
            <a:xfrm>
              <a:off x="57223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0" name="矩形 589"/>
            <p:cNvSpPr/>
            <p:nvPr>
              <p:custDataLst>
                <p:tags r:id="rId219"/>
              </p:custDataLst>
            </p:nvPr>
          </p:nvSpPr>
          <p:spPr>
            <a:xfrm>
              <a:off x="114447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1" name="矩形 590"/>
            <p:cNvSpPr/>
            <p:nvPr>
              <p:custDataLst>
                <p:tags r:id="rId220"/>
              </p:custDataLst>
            </p:nvPr>
          </p:nvSpPr>
          <p:spPr>
            <a:xfrm>
              <a:off x="171670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2" name="矩形 591"/>
            <p:cNvSpPr/>
            <p:nvPr>
              <p:custDataLst>
                <p:tags r:id="rId221"/>
              </p:custDataLst>
            </p:nvPr>
          </p:nvSpPr>
          <p:spPr>
            <a:xfrm>
              <a:off x="2288940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3" name="矩形 592"/>
            <p:cNvSpPr/>
            <p:nvPr>
              <p:custDataLst>
                <p:tags r:id="rId222"/>
              </p:custDataLst>
            </p:nvPr>
          </p:nvSpPr>
          <p:spPr>
            <a:xfrm>
              <a:off x="286117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4" name="矩形 593"/>
            <p:cNvSpPr/>
            <p:nvPr>
              <p:custDataLst>
                <p:tags r:id="rId223"/>
              </p:custDataLst>
            </p:nvPr>
          </p:nvSpPr>
          <p:spPr>
            <a:xfrm>
              <a:off x="343340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5" name="矩形 594"/>
            <p:cNvSpPr/>
            <p:nvPr>
              <p:custDataLst>
                <p:tags r:id="rId224"/>
              </p:custDataLst>
            </p:nvPr>
          </p:nvSpPr>
          <p:spPr>
            <a:xfrm>
              <a:off x="400564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6" name="矩形 595"/>
            <p:cNvSpPr/>
            <p:nvPr>
              <p:custDataLst>
                <p:tags r:id="rId225"/>
              </p:custDataLst>
            </p:nvPr>
          </p:nvSpPr>
          <p:spPr>
            <a:xfrm>
              <a:off x="457787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7" name="矩形 596"/>
            <p:cNvSpPr/>
            <p:nvPr>
              <p:custDataLst>
                <p:tags r:id="rId226"/>
              </p:custDataLst>
            </p:nvPr>
          </p:nvSpPr>
          <p:spPr>
            <a:xfrm>
              <a:off x="515011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8" name="矩形 597"/>
            <p:cNvSpPr/>
            <p:nvPr>
              <p:custDataLst>
                <p:tags r:id="rId227"/>
              </p:custDataLst>
            </p:nvPr>
          </p:nvSpPr>
          <p:spPr>
            <a:xfrm>
              <a:off x="572234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9" name="矩形 598"/>
            <p:cNvSpPr/>
            <p:nvPr>
              <p:custDataLst>
                <p:tags r:id="rId228"/>
              </p:custDataLst>
            </p:nvPr>
          </p:nvSpPr>
          <p:spPr>
            <a:xfrm>
              <a:off x="629458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0" name="矩形 599"/>
            <p:cNvSpPr/>
            <p:nvPr>
              <p:custDataLst>
                <p:tags r:id="rId229"/>
              </p:custDataLst>
            </p:nvPr>
          </p:nvSpPr>
          <p:spPr>
            <a:xfrm>
              <a:off x="686681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1" name="矩形 600"/>
            <p:cNvSpPr/>
            <p:nvPr>
              <p:custDataLst>
                <p:tags r:id="rId230"/>
              </p:custDataLst>
            </p:nvPr>
          </p:nvSpPr>
          <p:spPr>
            <a:xfrm>
              <a:off x="743905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2" name="矩形 601"/>
            <p:cNvSpPr/>
            <p:nvPr>
              <p:custDataLst>
                <p:tags r:id="rId231"/>
              </p:custDataLst>
            </p:nvPr>
          </p:nvSpPr>
          <p:spPr>
            <a:xfrm>
              <a:off x="8011289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3" name="矩形 602"/>
            <p:cNvSpPr/>
            <p:nvPr>
              <p:custDataLst>
                <p:tags r:id="rId232"/>
              </p:custDataLst>
            </p:nvPr>
          </p:nvSpPr>
          <p:spPr>
            <a:xfrm>
              <a:off x="858352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4" name="矩形 603"/>
            <p:cNvSpPr/>
            <p:nvPr>
              <p:custDataLst>
                <p:tags r:id="rId233"/>
              </p:custDataLst>
            </p:nvPr>
          </p:nvSpPr>
          <p:spPr>
            <a:xfrm>
              <a:off x="915575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5" name="矩形 604"/>
            <p:cNvSpPr/>
            <p:nvPr>
              <p:custDataLst>
                <p:tags r:id="rId234"/>
              </p:custDataLst>
            </p:nvPr>
          </p:nvSpPr>
          <p:spPr>
            <a:xfrm>
              <a:off x="972799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6" name="矩形 605"/>
            <p:cNvSpPr/>
            <p:nvPr>
              <p:custDataLst>
                <p:tags r:id="rId235"/>
              </p:custDataLst>
            </p:nvPr>
          </p:nvSpPr>
          <p:spPr>
            <a:xfrm>
              <a:off x="1030022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7" name="矩形 606"/>
            <p:cNvSpPr/>
            <p:nvPr>
              <p:custDataLst>
                <p:tags r:id="rId236"/>
              </p:custDataLst>
            </p:nvPr>
          </p:nvSpPr>
          <p:spPr>
            <a:xfrm>
              <a:off x="1087246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8" name="矩形 607"/>
            <p:cNvSpPr/>
            <p:nvPr>
              <p:custDataLst>
                <p:tags r:id="rId237"/>
              </p:custDataLst>
            </p:nvPr>
          </p:nvSpPr>
          <p:spPr>
            <a:xfrm>
              <a:off x="11444698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9" name="矩形 608"/>
            <p:cNvSpPr/>
            <p:nvPr>
              <p:custDataLst>
                <p:tags r:id="rId238"/>
              </p:custDataLst>
            </p:nvPr>
          </p:nvSpPr>
          <p:spPr>
            <a:xfrm>
              <a:off x="12016932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0" name="矩形 609"/>
            <p:cNvSpPr/>
            <p:nvPr>
              <p:custDataLst>
                <p:tags r:id="rId239"/>
              </p:custDataLst>
            </p:nvPr>
          </p:nvSpPr>
          <p:spPr>
            <a:xfrm>
              <a:off x="12589167" y="514129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1" name="矩形 610"/>
            <p:cNvSpPr/>
            <p:nvPr>
              <p:custDataLst>
                <p:tags r:id="rId240"/>
              </p:custDataLst>
            </p:nvPr>
          </p:nvSpPr>
          <p:spPr>
            <a:xfrm>
              <a:off x="1316140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2" name="矩形 611"/>
            <p:cNvSpPr/>
            <p:nvPr>
              <p:custDataLst>
                <p:tags r:id="rId241"/>
              </p:custDataLst>
            </p:nvPr>
          </p:nvSpPr>
          <p:spPr>
            <a:xfrm>
              <a:off x="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3" name="矩形 612"/>
            <p:cNvSpPr/>
            <p:nvPr>
              <p:custDataLst>
                <p:tags r:id="rId242"/>
              </p:custDataLst>
            </p:nvPr>
          </p:nvSpPr>
          <p:spPr>
            <a:xfrm>
              <a:off x="57223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4" name="矩形 613"/>
            <p:cNvSpPr/>
            <p:nvPr>
              <p:custDataLst>
                <p:tags r:id="rId243"/>
              </p:custDataLst>
            </p:nvPr>
          </p:nvSpPr>
          <p:spPr>
            <a:xfrm>
              <a:off x="114447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5" name="矩形 614"/>
            <p:cNvSpPr/>
            <p:nvPr>
              <p:custDataLst>
                <p:tags r:id="rId244"/>
              </p:custDataLst>
            </p:nvPr>
          </p:nvSpPr>
          <p:spPr>
            <a:xfrm>
              <a:off x="171670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6" name="矩形 615"/>
            <p:cNvSpPr/>
            <p:nvPr>
              <p:custDataLst>
                <p:tags r:id="rId245"/>
              </p:custDataLst>
            </p:nvPr>
          </p:nvSpPr>
          <p:spPr>
            <a:xfrm>
              <a:off x="2288940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7" name="矩形 616"/>
            <p:cNvSpPr/>
            <p:nvPr>
              <p:custDataLst>
                <p:tags r:id="rId246"/>
              </p:custDataLst>
            </p:nvPr>
          </p:nvSpPr>
          <p:spPr>
            <a:xfrm>
              <a:off x="286117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8" name="矩形 617"/>
            <p:cNvSpPr/>
            <p:nvPr>
              <p:custDataLst>
                <p:tags r:id="rId247"/>
              </p:custDataLst>
            </p:nvPr>
          </p:nvSpPr>
          <p:spPr>
            <a:xfrm>
              <a:off x="343340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9" name="矩形 618"/>
            <p:cNvSpPr/>
            <p:nvPr>
              <p:custDataLst>
                <p:tags r:id="rId248"/>
              </p:custDataLst>
            </p:nvPr>
          </p:nvSpPr>
          <p:spPr>
            <a:xfrm>
              <a:off x="400564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0" name="矩形 619"/>
            <p:cNvSpPr/>
            <p:nvPr>
              <p:custDataLst>
                <p:tags r:id="rId249"/>
              </p:custDataLst>
            </p:nvPr>
          </p:nvSpPr>
          <p:spPr>
            <a:xfrm>
              <a:off x="457787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1" name="矩形 620"/>
            <p:cNvSpPr/>
            <p:nvPr>
              <p:custDataLst>
                <p:tags r:id="rId250"/>
              </p:custDataLst>
            </p:nvPr>
          </p:nvSpPr>
          <p:spPr>
            <a:xfrm>
              <a:off x="515011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2" name="矩形 621"/>
            <p:cNvSpPr/>
            <p:nvPr>
              <p:custDataLst>
                <p:tags r:id="rId251"/>
              </p:custDataLst>
            </p:nvPr>
          </p:nvSpPr>
          <p:spPr>
            <a:xfrm>
              <a:off x="572234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3" name="矩形 622"/>
            <p:cNvSpPr/>
            <p:nvPr>
              <p:custDataLst>
                <p:tags r:id="rId252"/>
              </p:custDataLst>
            </p:nvPr>
          </p:nvSpPr>
          <p:spPr>
            <a:xfrm>
              <a:off x="629458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4" name="矩形 623"/>
            <p:cNvSpPr/>
            <p:nvPr>
              <p:custDataLst>
                <p:tags r:id="rId253"/>
              </p:custDataLst>
            </p:nvPr>
          </p:nvSpPr>
          <p:spPr>
            <a:xfrm>
              <a:off x="686681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5" name="矩形 624"/>
            <p:cNvSpPr/>
            <p:nvPr>
              <p:custDataLst>
                <p:tags r:id="rId254"/>
              </p:custDataLst>
            </p:nvPr>
          </p:nvSpPr>
          <p:spPr>
            <a:xfrm>
              <a:off x="743905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6" name="矩形 625"/>
            <p:cNvSpPr/>
            <p:nvPr>
              <p:custDataLst>
                <p:tags r:id="rId255"/>
              </p:custDataLst>
            </p:nvPr>
          </p:nvSpPr>
          <p:spPr>
            <a:xfrm>
              <a:off x="8011289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7" name="矩形 626"/>
            <p:cNvSpPr/>
            <p:nvPr>
              <p:custDataLst>
                <p:tags r:id="rId256"/>
              </p:custDataLst>
            </p:nvPr>
          </p:nvSpPr>
          <p:spPr>
            <a:xfrm>
              <a:off x="858352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8" name="矩形 627"/>
            <p:cNvSpPr/>
            <p:nvPr>
              <p:custDataLst>
                <p:tags r:id="rId257"/>
              </p:custDataLst>
            </p:nvPr>
          </p:nvSpPr>
          <p:spPr>
            <a:xfrm>
              <a:off x="915575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9" name="矩形 628"/>
            <p:cNvSpPr/>
            <p:nvPr>
              <p:custDataLst>
                <p:tags r:id="rId258"/>
              </p:custDataLst>
            </p:nvPr>
          </p:nvSpPr>
          <p:spPr>
            <a:xfrm>
              <a:off x="972799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0" name="矩形 629"/>
            <p:cNvSpPr/>
            <p:nvPr>
              <p:custDataLst>
                <p:tags r:id="rId259"/>
              </p:custDataLst>
            </p:nvPr>
          </p:nvSpPr>
          <p:spPr>
            <a:xfrm>
              <a:off x="1030022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1" name="矩形 630"/>
            <p:cNvSpPr/>
            <p:nvPr>
              <p:custDataLst>
                <p:tags r:id="rId260"/>
              </p:custDataLst>
            </p:nvPr>
          </p:nvSpPr>
          <p:spPr>
            <a:xfrm>
              <a:off x="1087246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2" name="矩形 631"/>
            <p:cNvSpPr/>
            <p:nvPr>
              <p:custDataLst>
                <p:tags r:id="rId261"/>
              </p:custDataLst>
            </p:nvPr>
          </p:nvSpPr>
          <p:spPr>
            <a:xfrm>
              <a:off x="11444698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3" name="矩形 632"/>
            <p:cNvSpPr/>
            <p:nvPr>
              <p:custDataLst>
                <p:tags r:id="rId262"/>
              </p:custDataLst>
            </p:nvPr>
          </p:nvSpPr>
          <p:spPr>
            <a:xfrm>
              <a:off x="12016932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4" name="矩形 633"/>
            <p:cNvSpPr/>
            <p:nvPr>
              <p:custDataLst>
                <p:tags r:id="rId263"/>
              </p:custDataLst>
            </p:nvPr>
          </p:nvSpPr>
          <p:spPr>
            <a:xfrm>
              <a:off x="12589167" y="571353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5" name="矩形 634"/>
            <p:cNvSpPr/>
            <p:nvPr>
              <p:custDataLst>
                <p:tags r:id="rId264"/>
              </p:custDataLst>
            </p:nvPr>
          </p:nvSpPr>
          <p:spPr>
            <a:xfrm>
              <a:off x="1316140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6" name="矩形 635"/>
            <p:cNvSpPr/>
            <p:nvPr>
              <p:custDataLst>
                <p:tags r:id="rId265"/>
              </p:custDataLst>
            </p:nvPr>
          </p:nvSpPr>
          <p:spPr>
            <a:xfrm>
              <a:off x="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7" name="矩形 636"/>
            <p:cNvSpPr/>
            <p:nvPr>
              <p:custDataLst>
                <p:tags r:id="rId266"/>
              </p:custDataLst>
            </p:nvPr>
          </p:nvSpPr>
          <p:spPr>
            <a:xfrm>
              <a:off x="57223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8" name="矩形 637"/>
            <p:cNvSpPr/>
            <p:nvPr>
              <p:custDataLst>
                <p:tags r:id="rId267"/>
              </p:custDataLst>
            </p:nvPr>
          </p:nvSpPr>
          <p:spPr>
            <a:xfrm>
              <a:off x="114447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9" name="矩形 638"/>
            <p:cNvSpPr/>
            <p:nvPr>
              <p:custDataLst>
                <p:tags r:id="rId268"/>
              </p:custDataLst>
            </p:nvPr>
          </p:nvSpPr>
          <p:spPr>
            <a:xfrm>
              <a:off x="171670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0" name="矩形 639"/>
            <p:cNvSpPr/>
            <p:nvPr>
              <p:custDataLst>
                <p:tags r:id="rId269"/>
              </p:custDataLst>
            </p:nvPr>
          </p:nvSpPr>
          <p:spPr>
            <a:xfrm>
              <a:off x="2288940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1" name="矩形 640"/>
            <p:cNvSpPr/>
            <p:nvPr>
              <p:custDataLst>
                <p:tags r:id="rId270"/>
              </p:custDataLst>
            </p:nvPr>
          </p:nvSpPr>
          <p:spPr>
            <a:xfrm>
              <a:off x="286117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2" name="矩形 641"/>
            <p:cNvSpPr/>
            <p:nvPr>
              <p:custDataLst>
                <p:tags r:id="rId271"/>
              </p:custDataLst>
            </p:nvPr>
          </p:nvSpPr>
          <p:spPr>
            <a:xfrm>
              <a:off x="343340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3" name="矩形 642"/>
            <p:cNvSpPr/>
            <p:nvPr>
              <p:custDataLst>
                <p:tags r:id="rId272"/>
              </p:custDataLst>
            </p:nvPr>
          </p:nvSpPr>
          <p:spPr>
            <a:xfrm>
              <a:off x="400564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4" name="矩形 643"/>
            <p:cNvSpPr/>
            <p:nvPr>
              <p:custDataLst>
                <p:tags r:id="rId273"/>
              </p:custDataLst>
            </p:nvPr>
          </p:nvSpPr>
          <p:spPr>
            <a:xfrm>
              <a:off x="457787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5" name="矩形 644"/>
            <p:cNvSpPr/>
            <p:nvPr>
              <p:custDataLst>
                <p:tags r:id="rId274"/>
              </p:custDataLst>
            </p:nvPr>
          </p:nvSpPr>
          <p:spPr>
            <a:xfrm>
              <a:off x="515011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6" name="矩形 645"/>
            <p:cNvSpPr/>
            <p:nvPr>
              <p:custDataLst>
                <p:tags r:id="rId275"/>
              </p:custDataLst>
            </p:nvPr>
          </p:nvSpPr>
          <p:spPr>
            <a:xfrm>
              <a:off x="572234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7" name="矩形 646"/>
            <p:cNvSpPr/>
            <p:nvPr>
              <p:custDataLst>
                <p:tags r:id="rId276"/>
              </p:custDataLst>
            </p:nvPr>
          </p:nvSpPr>
          <p:spPr>
            <a:xfrm>
              <a:off x="629458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8" name="矩形 647"/>
            <p:cNvSpPr/>
            <p:nvPr>
              <p:custDataLst>
                <p:tags r:id="rId277"/>
              </p:custDataLst>
            </p:nvPr>
          </p:nvSpPr>
          <p:spPr>
            <a:xfrm>
              <a:off x="686681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9" name="矩形 648"/>
            <p:cNvSpPr/>
            <p:nvPr>
              <p:custDataLst>
                <p:tags r:id="rId278"/>
              </p:custDataLst>
            </p:nvPr>
          </p:nvSpPr>
          <p:spPr>
            <a:xfrm>
              <a:off x="743905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0" name="矩形 649"/>
            <p:cNvSpPr/>
            <p:nvPr>
              <p:custDataLst>
                <p:tags r:id="rId279"/>
              </p:custDataLst>
            </p:nvPr>
          </p:nvSpPr>
          <p:spPr>
            <a:xfrm>
              <a:off x="8011289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1" name="矩形 650"/>
            <p:cNvSpPr/>
            <p:nvPr>
              <p:custDataLst>
                <p:tags r:id="rId280"/>
              </p:custDataLst>
            </p:nvPr>
          </p:nvSpPr>
          <p:spPr>
            <a:xfrm>
              <a:off x="858352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2" name="矩形 651"/>
            <p:cNvSpPr/>
            <p:nvPr>
              <p:custDataLst>
                <p:tags r:id="rId281"/>
              </p:custDataLst>
            </p:nvPr>
          </p:nvSpPr>
          <p:spPr>
            <a:xfrm>
              <a:off x="915575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3" name="矩形 652"/>
            <p:cNvSpPr/>
            <p:nvPr>
              <p:custDataLst>
                <p:tags r:id="rId282"/>
              </p:custDataLst>
            </p:nvPr>
          </p:nvSpPr>
          <p:spPr>
            <a:xfrm>
              <a:off x="972799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4" name="矩形 653"/>
            <p:cNvSpPr/>
            <p:nvPr>
              <p:custDataLst>
                <p:tags r:id="rId283"/>
              </p:custDataLst>
            </p:nvPr>
          </p:nvSpPr>
          <p:spPr>
            <a:xfrm>
              <a:off x="1030022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5" name="矩形 654"/>
            <p:cNvSpPr/>
            <p:nvPr>
              <p:custDataLst>
                <p:tags r:id="rId284"/>
              </p:custDataLst>
            </p:nvPr>
          </p:nvSpPr>
          <p:spPr>
            <a:xfrm>
              <a:off x="1087246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6" name="矩形 655"/>
            <p:cNvSpPr/>
            <p:nvPr>
              <p:custDataLst>
                <p:tags r:id="rId285"/>
              </p:custDataLst>
            </p:nvPr>
          </p:nvSpPr>
          <p:spPr>
            <a:xfrm>
              <a:off x="11444698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7" name="矩形 656"/>
            <p:cNvSpPr/>
            <p:nvPr>
              <p:custDataLst>
                <p:tags r:id="rId286"/>
              </p:custDataLst>
            </p:nvPr>
          </p:nvSpPr>
          <p:spPr>
            <a:xfrm>
              <a:off x="12016932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8" name="矩形 657"/>
            <p:cNvSpPr/>
            <p:nvPr>
              <p:custDataLst>
                <p:tags r:id="rId287"/>
              </p:custDataLst>
            </p:nvPr>
          </p:nvSpPr>
          <p:spPr>
            <a:xfrm>
              <a:off x="12589167" y="628576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9" name="矩形 658"/>
            <p:cNvSpPr/>
            <p:nvPr>
              <p:custDataLst>
                <p:tags r:id="rId288"/>
              </p:custDataLst>
            </p:nvPr>
          </p:nvSpPr>
          <p:spPr>
            <a:xfrm>
              <a:off x="1316140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21" name="圖片 20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8760" y="276252"/>
            <a:ext cx="4027485" cy="505543"/>
          </a:xfrm>
          <a:prstGeom prst="rect">
            <a:avLst/>
          </a:prstGeom>
        </p:spPr>
      </p:pic>
      <p:pic>
        <p:nvPicPr>
          <p:cNvPr id="22" name="圖片 21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1082" y="3709551"/>
            <a:ext cx="4027485" cy="505543"/>
          </a:xfrm>
          <a:prstGeom prst="rect">
            <a:avLst/>
          </a:prstGeom>
        </p:spPr>
      </p:pic>
      <p:pic>
        <p:nvPicPr>
          <p:cNvPr id="23" name="圖片 22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-876640" y="2002629"/>
            <a:ext cx="4027485" cy="505543"/>
          </a:xfrm>
          <a:prstGeom prst="rect">
            <a:avLst/>
          </a:prstGeom>
        </p:spPr>
      </p:pic>
      <p:pic>
        <p:nvPicPr>
          <p:cNvPr id="24" name="圖片 23"/>
          <p:cNvPicPr>
            <a:picLocks/>
          </p:cNvPicPr>
          <p:nvPr/>
        </p:nvPicPr>
        <p:blipFill>
          <a:blip r:embed="rId29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2497605" y="2002629"/>
            <a:ext cx="4027485" cy="505543"/>
          </a:xfrm>
          <a:prstGeom prst="rect">
            <a:avLst/>
          </a:prstGeom>
        </p:spPr>
      </p:pic>
      <p:grpSp>
        <p:nvGrpSpPr>
          <p:cNvPr id="14" name="群組 13"/>
          <p:cNvGrpSpPr/>
          <p:nvPr/>
        </p:nvGrpSpPr>
        <p:grpSpPr>
          <a:xfrm>
            <a:off x="5627999" y="610337"/>
            <a:ext cx="1413269" cy="3522298"/>
            <a:chOff x="5565881" y="494741"/>
            <a:chExt cx="1413269" cy="3522298"/>
          </a:xfrm>
        </p:grpSpPr>
        <p:grpSp>
          <p:nvGrpSpPr>
            <p:cNvPr id="12" name="群組 11"/>
            <p:cNvGrpSpPr/>
            <p:nvPr/>
          </p:nvGrpSpPr>
          <p:grpSpPr>
            <a:xfrm>
              <a:off x="5565881" y="494741"/>
              <a:ext cx="1408753" cy="2225325"/>
              <a:chOff x="5565881" y="49162"/>
              <a:chExt cx="1408753" cy="2225325"/>
            </a:xfrm>
          </p:grpSpPr>
          <p:pic>
            <p:nvPicPr>
              <p:cNvPr id="61" name="圖片 60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8357975">
                <a:off x="4706460" y="909524"/>
                <a:ext cx="2224384" cy="505541"/>
              </a:xfrm>
              <a:prstGeom prst="rect">
                <a:avLst/>
              </a:prstGeom>
            </p:spPr>
          </p:pic>
          <p:pic>
            <p:nvPicPr>
              <p:cNvPr id="63" name="圖片 62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3242025" flipH="1">
                <a:off x="5609672" y="908583"/>
                <a:ext cx="2224384" cy="505541"/>
              </a:xfrm>
              <a:prstGeom prst="rect">
                <a:avLst/>
              </a:prstGeom>
            </p:spPr>
          </p:pic>
        </p:grpSp>
        <p:grpSp>
          <p:nvGrpSpPr>
            <p:cNvPr id="65" name="群組 64"/>
            <p:cNvGrpSpPr/>
            <p:nvPr/>
          </p:nvGrpSpPr>
          <p:grpSpPr>
            <a:xfrm flipV="1">
              <a:off x="5570397" y="1791714"/>
              <a:ext cx="1408753" cy="2225325"/>
              <a:chOff x="5565881" y="49162"/>
              <a:chExt cx="1408753" cy="2225325"/>
            </a:xfrm>
          </p:grpSpPr>
          <p:pic>
            <p:nvPicPr>
              <p:cNvPr id="66" name="圖片 65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18357975">
                <a:off x="4706460" y="909524"/>
                <a:ext cx="2224384" cy="505541"/>
              </a:xfrm>
              <a:prstGeom prst="rect">
                <a:avLst/>
              </a:prstGeom>
            </p:spPr>
          </p:pic>
          <p:pic>
            <p:nvPicPr>
              <p:cNvPr id="67" name="圖片 66"/>
              <p:cNvPicPr>
                <a:picLocks/>
              </p:cNvPicPr>
              <p:nvPr/>
            </p:nvPicPr>
            <p:blipFill>
              <a:blip r:embed="rId29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3242025" flipH="1">
                <a:off x="5609672" y="908583"/>
                <a:ext cx="2224384" cy="505541"/>
              </a:xfrm>
              <a:prstGeom prst="rect">
                <a:avLst/>
              </a:prstGeom>
            </p:spPr>
          </p:pic>
        </p:grpSp>
      </p:grpSp>
      <p:sp>
        <p:nvSpPr>
          <p:cNvPr id="29" name="矩形 28"/>
          <p:cNvSpPr/>
          <p:nvPr/>
        </p:nvSpPr>
        <p:spPr>
          <a:xfrm>
            <a:off x="2249288" y="2474283"/>
            <a:ext cx="914400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正方形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2270623" y="1538771"/>
            <a:ext cx="914400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700343" y="1721861"/>
            <a:ext cx="1451868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平行四邊形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24" name="圖片 323" descr="C:\Users\User\Desktop\26833.jpg"/>
          <p:cNvPicPr/>
          <p:nvPr/>
        </p:nvPicPr>
        <p:blipFill rotWithShape="1">
          <a:blip r:embed="rId2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0" r="4564" b="10441"/>
          <a:stretch/>
        </p:blipFill>
        <p:spPr bwMode="auto">
          <a:xfrm rot="10800000">
            <a:off x="10644583" y="-4909080"/>
            <a:ext cx="7270302" cy="45421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25" name="矩形 324"/>
          <p:cNvSpPr/>
          <p:nvPr/>
        </p:nvSpPr>
        <p:spPr>
          <a:xfrm>
            <a:off x="5854893" y="2465114"/>
            <a:ext cx="914400" cy="494233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菱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26" name="圖片 325" descr="C:\Users\User\Desktop\27694.jpg"/>
          <p:cNvPicPr/>
          <p:nvPr/>
        </p:nvPicPr>
        <p:blipFill rotWithShape="1">
          <a:blip r:embed="rId2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2" b="11465"/>
          <a:stretch/>
        </p:blipFill>
        <p:spPr bwMode="auto">
          <a:xfrm>
            <a:off x="9910536" y="563415"/>
            <a:ext cx="1534160" cy="9518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4981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1" name="群組 660"/>
          <p:cNvGrpSpPr/>
          <p:nvPr/>
        </p:nvGrpSpPr>
        <p:grpSpPr>
          <a:xfrm>
            <a:off x="0" y="-8819"/>
            <a:ext cx="13733638" cy="6866819"/>
            <a:chOff x="0" y="-8819"/>
            <a:chExt cx="13733638" cy="6866819"/>
          </a:xfrm>
        </p:grpSpPr>
        <p:sp>
          <p:nvSpPr>
            <p:cNvPr id="372" name="矩形 371"/>
            <p:cNvSpPr/>
            <p:nvPr>
              <p:custDataLst>
                <p:tags r:id="rId2"/>
              </p:custDataLst>
            </p:nvPr>
          </p:nvSpPr>
          <p:spPr>
            <a:xfrm>
              <a:off x="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3" name="矩形 372"/>
            <p:cNvSpPr/>
            <p:nvPr>
              <p:custDataLst>
                <p:tags r:id="rId3"/>
              </p:custDataLst>
            </p:nvPr>
          </p:nvSpPr>
          <p:spPr>
            <a:xfrm>
              <a:off x="57223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4" name="矩形 373"/>
            <p:cNvSpPr/>
            <p:nvPr>
              <p:custDataLst>
                <p:tags r:id="rId4"/>
              </p:custDataLst>
            </p:nvPr>
          </p:nvSpPr>
          <p:spPr>
            <a:xfrm>
              <a:off x="114447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5" name="矩形 374"/>
            <p:cNvSpPr/>
            <p:nvPr>
              <p:custDataLst>
                <p:tags r:id="rId5"/>
              </p:custDataLst>
            </p:nvPr>
          </p:nvSpPr>
          <p:spPr>
            <a:xfrm>
              <a:off x="171670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6" name="矩形 375"/>
            <p:cNvSpPr/>
            <p:nvPr>
              <p:custDataLst>
                <p:tags r:id="rId6"/>
              </p:custDataLst>
            </p:nvPr>
          </p:nvSpPr>
          <p:spPr>
            <a:xfrm>
              <a:off x="2288940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7" name="矩形 376"/>
            <p:cNvSpPr/>
            <p:nvPr>
              <p:custDataLst>
                <p:tags r:id="rId7"/>
              </p:custDataLst>
            </p:nvPr>
          </p:nvSpPr>
          <p:spPr>
            <a:xfrm>
              <a:off x="286117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8" name="矩形 377"/>
            <p:cNvSpPr/>
            <p:nvPr>
              <p:custDataLst>
                <p:tags r:id="rId8"/>
              </p:custDataLst>
            </p:nvPr>
          </p:nvSpPr>
          <p:spPr>
            <a:xfrm>
              <a:off x="343340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9" name="矩形 378"/>
            <p:cNvSpPr/>
            <p:nvPr>
              <p:custDataLst>
                <p:tags r:id="rId9"/>
              </p:custDataLst>
            </p:nvPr>
          </p:nvSpPr>
          <p:spPr>
            <a:xfrm>
              <a:off x="400564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0" name="矩形 379"/>
            <p:cNvSpPr/>
            <p:nvPr>
              <p:custDataLst>
                <p:tags r:id="rId10"/>
              </p:custDataLst>
            </p:nvPr>
          </p:nvSpPr>
          <p:spPr>
            <a:xfrm>
              <a:off x="457787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1" name="矩形 380"/>
            <p:cNvSpPr/>
            <p:nvPr>
              <p:custDataLst>
                <p:tags r:id="rId11"/>
              </p:custDataLst>
            </p:nvPr>
          </p:nvSpPr>
          <p:spPr>
            <a:xfrm>
              <a:off x="515011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2" name="矩形 381"/>
            <p:cNvSpPr/>
            <p:nvPr>
              <p:custDataLst>
                <p:tags r:id="rId12"/>
              </p:custDataLst>
            </p:nvPr>
          </p:nvSpPr>
          <p:spPr>
            <a:xfrm>
              <a:off x="572234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3" name="矩形 382"/>
            <p:cNvSpPr/>
            <p:nvPr>
              <p:custDataLst>
                <p:tags r:id="rId13"/>
              </p:custDataLst>
            </p:nvPr>
          </p:nvSpPr>
          <p:spPr>
            <a:xfrm>
              <a:off x="629458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4" name="矩形 383"/>
            <p:cNvSpPr/>
            <p:nvPr>
              <p:custDataLst>
                <p:tags r:id="rId14"/>
              </p:custDataLst>
            </p:nvPr>
          </p:nvSpPr>
          <p:spPr>
            <a:xfrm>
              <a:off x="686681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5" name="矩形 384"/>
            <p:cNvSpPr/>
            <p:nvPr>
              <p:custDataLst>
                <p:tags r:id="rId15"/>
              </p:custDataLst>
            </p:nvPr>
          </p:nvSpPr>
          <p:spPr>
            <a:xfrm>
              <a:off x="743905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6" name="矩形 385"/>
            <p:cNvSpPr/>
            <p:nvPr>
              <p:custDataLst>
                <p:tags r:id="rId16"/>
              </p:custDataLst>
            </p:nvPr>
          </p:nvSpPr>
          <p:spPr>
            <a:xfrm>
              <a:off x="8011289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7" name="矩形 386"/>
            <p:cNvSpPr/>
            <p:nvPr>
              <p:custDataLst>
                <p:tags r:id="rId17"/>
              </p:custDataLst>
            </p:nvPr>
          </p:nvSpPr>
          <p:spPr>
            <a:xfrm>
              <a:off x="858352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8" name="矩形 387"/>
            <p:cNvSpPr/>
            <p:nvPr>
              <p:custDataLst>
                <p:tags r:id="rId18"/>
              </p:custDataLst>
            </p:nvPr>
          </p:nvSpPr>
          <p:spPr>
            <a:xfrm>
              <a:off x="915575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9" name="矩形 388"/>
            <p:cNvSpPr/>
            <p:nvPr>
              <p:custDataLst>
                <p:tags r:id="rId19"/>
              </p:custDataLst>
            </p:nvPr>
          </p:nvSpPr>
          <p:spPr>
            <a:xfrm>
              <a:off x="972799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0" name="矩形 389"/>
            <p:cNvSpPr/>
            <p:nvPr>
              <p:custDataLst>
                <p:tags r:id="rId20"/>
              </p:custDataLst>
            </p:nvPr>
          </p:nvSpPr>
          <p:spPr>
            <a:xfrm>
              <a:off x="1030022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1" name="矩形 390"/>
            <p:cNvSpPr/>
            <p:nvPr>
              <p:custDataLst>
                <p:tags r:id="rId21"/>
              </p:custDataLst>
            </p:nvPr>
          </p:nvSpPr>
          <p:spPr>
            <a:xfrm>
              <a:off x="1087246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2" name="矩形 391"/>
            <p:cNvSpPr/>
            <p:nvPr>
              <p:custDataLst>
                <p:tags r:id="rId22"/>
              </p:custDataLst>
            </p:nvPr>
          </p:nvSpPr>
          <p:spPr>
            <a:xfrm>
              <a:off x="11444698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3" name="矩形 392"/>
            <p:cNvSpPr/>
            <p:nvPr>
              <p:custDataLst>
                <p:tags r:id="rId23"/>
              </p:custDataLst>
            </p:nvPr>
          </p:nvSpPr>
          <p:spPr>
            <a:xfrm>
              <a:off x="12016932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4" name="矩形 393"/>
            <p:cNvSpPr/>
            <p:nvPr>
              <p:custDataLst>
                <p:tags r:id="rId24"/>
              </p:custDataLst>
            </p:nvPr>
          </p:nvSpPr>
          <p:spPr>
            <a:xfrm>
              <a:off x="12589167" y="-8819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5" name="矩形 394"/>
            <p:cNvSpPr/>
            <p:nvPr>
              <p:custDataLst>
                <p:tags r:id="rId25"/>
              </p:custDataLst>
            </p:nvPr>
          </p:nvSpPr>
          <p:spPr>
            <a:xfrm>
              <a:off x="1316140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6" name="矩形 395"/>
            <p:cNvSpPr/>
            <p:nvPr>
              <p:custDataLst>
                <p:tags r:id="rId26"/>
              </p:custDataLst>
            </p:nvPr>
          </p:nvSpPr>
          <p:spPr>
            <a:xfrm>
              <a:off x="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7" name="矩形 396"/>
            <p:cNvSpPr/>
            <p:nvPr>
              <p:custDataLst>
                <p:tags r:id="rId27"/>
              </p:custDataLst>
            </p:nvPr>
          </p:nvSpPr>
          <p:spPr>
            <a:xfrm>
              <a:off x="57223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8" name="矩形 397"/>
            <p:cNvSpPr/>
            <p:nvPr>
              <p:custDataLst>
                <p:tags r:id="rId28"/>
              </p:custDataLst>
            </p:nvPr>
          </p:nvSpPr>
          <p:spPr>
            <a:xfrm>
              <a:off x="114447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9" name="矩形 398"/>
            <p:cNvSpPr/>
            <p:nvPr>
              <p:custDataLst>
                <p:tags r:id="rId29"/>
              </p:custDataLst>
            </p:nvPr>
          </p:nvSpPr>
          <p:spPr>
            <a:xfrm>
              <a:off x="171670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0" name="矩形 399"/>
            <p:cNvSpPr/>
            <p:nvPr>
              <p:custDataLst>
                <p:tags r:id="rId30"/>
              </p:custDataLst>
            </p:nvPr>
          </p:nvSpPr>
          <p:spPr>
            <a:xfrm>
              <a:off x="2288940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1" name="矩形 400"/>
            <p:cNvSpPr/>
            <p:nvPr>
              <p:custDataLst>
                <p:tags r:id="rId31"/>
              </p:custDataLst>
            </p:nvPr>
          </p:nvSpPr>
          <p:spPr>
            <a:xfrm>
              <a:off x="286117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2" name="矩形 401"/>
            <p:cNvSpPr/>
            <p:nvPr>
              <p:custDataLst>
                <p:tags r:id="rId32"/>
              </p:custDataLst>
            </p:nvPr>
          </p:nvSpPr>
          <p:spPr>
            <a:xfrm>
              <a:off x="343340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3" name="矩形 402"/>
            <p:cNvSpPr/>
            <p:nvPr>
              <p:custDataLst>
                <p:tags r:id="rId33"/>
              </p:custDataLst>
            </p:nvPr>
          </p:nvSpPr>
          <p:spPr>
            <a:xfrm>
              <a:off x="400564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4" name="矩形 403"/>
            <p:cNvSpPr/>
            <p:nvPr>
              <p:custDataLst>
                <p:tags r:id="rId34"/>
              </p:custDataLst>
            </p:nvPr>
          </p:nvSpPr>
          <p:spPr>
            <a:xfrm>
              <a:off x="457787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5" name="矩形 404"/>
            <p:cNvSpPr/>
            <p:nvPr>
              <p:custDataLst>
                <p:tags r:id="rId35"/>
              </p:custDataLst>
            </p:nvPr>
          </p:nvSpPr>
          <p:spPr>
            <a:xfrm>
              <a:off x="515011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6" name="矩形 405"/>
            <p:cNvSpPr/>
            <p:nvPr>
              <p:custDataLst>
                <p:tags r:id="rId36"/>
              </p:custDataLst>
            </p:nvPr>
          </p:nvSpPr>
          <p:spPr>
            <a:xfrm>
              <a:off x="572234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7" name="矩形 406"/>
            <p:cNvSpPr/>
            <p:nvPr>
              <p:custDataLst>
                <p:tags r:id="rId37"/>
              </p:custDataLst>
            </p:nvPr>
          </p:nvSpPr>
          <p:spPr>
            <a:xfrm>
              <a:off x="629458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8" name="矩形 407"/>
            <p:cNvSpPr/>
            <p:nvPr>
              <p:custDataLst>
                <p:tags r:id="rId38"/>
              </p:custDataLst>
            </p:nvPr>
          </p:nvSpPr>
          <p:spPr>
            <a:xfrm>
              <a:off x="686681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9" name="矩形 408"/>
            <p:cNvSpPr/>
            <p:nvPr>
              <p:custDataLst>
                <p:tags r:id="rId39"/>
              </p:custDataLst>
            </p:nvPr>
          </p:nvSpPr>
          <p:spPr>
            <a:xfrm>
              <a:off x="743905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0" name="矩形 409"/>
            <p:cNvSpPr/>
            <p:nvPr>
              <p:custDataLst>
                <p:tags r:id="rId40"/>
              </p:custDataLst>
            </p:nvPr>
          </p:nvSpPr>
          <p:spPr>
            <a:xfrm>
              <a:off x="8011289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1" name="矩形 410"/>
            <p:cNvSpPr/>
            <p:nvPr>
              <p:custDataLst>
                <p:tags r:id="rId41"/>
              </p:custDataLst>
            </p:nvPr>
          </p:nvSpPr>
          <p:spPr>
            <a:xfrm>
              <a:off x="858352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2" name="矩形 411"/>
            <p:cNvSpPr/>
            <p:nvPr>
              <p:custDataLst>
                <p:tags r:id="rId42"/>
              </p:custDataLst>
            </p:nvPr>
          </p:nvSpPr>
          <p:spPr>
            <a:xfrm>
              <a:off x="915575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3" name="矩形 412"/>
            <p:cNvSpPr/>
            <p:nvPr>
              <p:custDataLst>
                <p:tags r:id="rId43"/>
              </p:custDataLst>
            </p:nvPr>
          </p:nvSpPr>
          <p:spPr>
            <a:xfrm>
              <a:off x="972799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4" name="矩形 413"/>
            <p:cNvSpPr/>
            <p:nvPr>
              <p:custDataLst>
                <p:tags r:id="rId44"/>
              </p:custDataLst>
            </p:nvPr>
          </p:nvSpPr>
          <p:spPr>
            <a:xfrm>
              <a:off x="1030022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5" name="矩形 414"/>
            <p:cNvSpPr/>
            <p:nvPr>
              <p:custDataLst>
                <p:tags r:id="rId45"/>
              </p:custDataLst>
            </p:nvPr>
          </p:nvSpPr>
          <p:spPr>
            <a:xfrm>
              <a:off x="1087246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6" name="矩形 415"/>
            <p:cNvSpPr/>
            <p:nvPr>
              <p:custDataLst>
                <p:tags r:id="rId46"/>
              </p:custDataLst>
            </p:nvPr>
          </p:nvSpPr>
          <p:spPr>
            <a:xfrm>
              <a:off x="11444698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7" name="矩形 416"/>
            <p:cNvSpPr/>
            <p:nvPr>
              <p:custDataLst>
                <p:tags r:id="rId47"/>
              </p:custDataLst>
            </p:nvPr>
          </p:nvSpPr>
          <p:spPr>
            <a:xfrm>
              <a:off x="12016932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8" name="矩形 417"/>
            <p:cNvSpPr/>
            <p:nvPr>
              <p:custDataLst>
                <p:tags r:id="rId48"/>
              </p:custDataLst>
            </p:nvPr>
          </p:nvSpPr>
          <p:spPr>
            <a:xfrm>
              <a:off x="12589167" y="56341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9" name="矩形 418"/>
            <p:cNvSpPr/>
            <p:nvPr>
              <p:custDataLst>
                <p:tags r:id="rId49"/>
              </p:custDataLst>
            </p:nvPr>
          </p:nvSpPr>
          <p:spPr>
            <a:xfrm>
              <a:off x="1316140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0" name="矩形 419"/>
            <p:cNvSpPr/>
            <p:nvPr>
              <p:custDataLst>
                <p:tags r:id="rId50"/>
              </p:custDataLst>
            </p:nvPr>
          </p:nvSpPr>
          <p:spPr>
            <a:xfrm>
              <a:off x="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1" name="矩形 420"/>
            <p:cNvSpPr/>
            <p:nvPr>
              <p:custDataLst>
                <p:tags r:id="rId51"/>
              </p:custDataLst>
            </p:nvPr>
          </p:nvSpPr>
          <p:spPr>
            <a:xfrm>
              <a:off x="57223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2" name="矩形 421"/>
            <p:cNvSpPr/>
            <p:nvPr>
              <p:custDataLst>
                <p:tags r:id="rId52"/>
              </p:custDataLst>
            </p:nvPr>
          </p:nvSpPr>
          <p:spPr>
            <a:xfrm>
              <a:off x="114447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3" name="矩形 422"/>
            <p:cNvSpPr/>
            <p:nvPr>
              <p:custDataLst>
                <p:tags r:id="rId53"/>
              </p:custDataLst>
            </p:nvPr>
          </p:nvSpPr>
          <p:spPr>
            <a:xfrm>
              <a:off x="171670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4" name="矩形 423"/>
            <p:cNvSpPr/>
            <p:nvPr>
              <p:custDataLst>
                <p:tags r:id="rId54"/>
              </p:custDataLst>
            </p:nvPr>
          </p:nvSpPr>
          <p:spPr>
            <a:xfrm>
              <a:off x="2288940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5" name="矩形 424"/>
            <p:cNvSpPr/>
            <p:nvPr>
              <p:custDataLst>
                <p:tags r:id="rId55"/>
              </p:custDataLst>
            </p:nvPr>
          </p:nvSpPr>
          <p:spPr>
            <a:xfrm>
              <a:off x="286117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6" name="矩形 425"/>
            <p:cNvSpPr/>
            <p:nvPr>
              <p:custDataLst>
                <p:tags r:id="rId56"/>
              </p:custDataLst>
            </p:nvPr>
          </p:nvSpPr>
          <p:spPr>
            <a:xfrm>
              <a:off x="343340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7" name="矩形 426"/>
            <p:cNvSpPr/>
            <p:nvPr>
              <p:custDataLst>
                <p:tags r:id="rId57"/>
              </p:custDataLst>
            </p:nvPr>
          </p:nvSpPr>
          <p:spPr>
            <a:xfrm>
              <a:off x="400564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8" name="矩形 427"/>
            <p:cNvSpPr/>
            <p:nvPr>
              <p:custDataLst>
                <p:tags r:id="rId58"/>
              </p:custDataLst>
            </p:nvPr>
          </p:nvSpPr>
          <p:spPr>
            <a:xfrm>
              <a:off x="457787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9" name="矩形 428"/>
            <p:cNvSpPr/>
            <p:nvPr>
              <p:custDataLst>
                <p:tags r:id="rId59"/>
              </p:custDataLst>
            </p:nvPr>
          </p:nvSpPr>
          <p:spPr>
            <a:xfrm>
              <a:off x="515011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0" name="矩形 429"/>
            <p:cNvSpPr/>
            <p:nvPr>
              <p:custDataLst>
                <p:tags r:id="rId60"/>
              </p:custDataLst>
            </p:nvPr>
          </p:nvSpPr>
          <p:spPr>
            <a:xfrm>
              <a:off x="572234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1" name="矩形 430"/>
            <p:cNvSpPr/>
            <p:nvPr>
              <p:custDataLst>
                <p:tags r:id="rId61"/>
              </p:custDataLst>
            </p:nvPr>
          </p:nvSpPr>
          <p:spPr>
            <a:xfrm>
              <a:off x="629458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2" name="矩形 431"/>
            <p:cNvSpPr/>
            <p:nvPr>
              <p:custDataLst>
                <p:tags r:id="rId62"/>
              </p:custDataLst>
            </p:nvPr>
          </p:nvSpPr>
          <p:spPr>
            <a:xfrm>
              <a:off x="686681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3" name="矩形 432"/>
            <p:cNvSpPr/>
            <p:nvPr>
              <p:custDataLst>
                <p:tags r:id="rId63"/>
              </p:custDataLst>
            </p:nvPr>
          </p:nvSpPr>
          <p:spPr>
            <a:xfrm>
              <a:off x="743905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4" name="矩形 433"/>
            <p:cNvSpPr/>
            <p:nvPr>
              <p:custDataLst>
                <p:tags r:id="rId64"/>
              </p:custDataLst>
            </p:nvPr>
          </p:nvSpPr>
          <p:spPr>
            <a:xfrm>
              <a:off x="8011289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5" name="矩形 434"/>
            <p:cNvSpPr/>
            <p:nvPr>
              <p:custDataLst>
                <p:tags r:id="rId65"/>
              </p:custDataLst>
            </p:nvPr>
          </p:nvSpPr>
          <p:spPr>
            <a:xfrm>
              <a:off x="858352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6" name="矩形 435"/>
            <p:cNvSpPr/>
            <p:nvPr>
              <p:custDataLst>
                <p:tags r:id="rId66"/>
              </p:custDataLst>
            </p:nvPr>
          </p:nvSpPr>
          <p:spPr>
            <a:xfrm>
              <a:off x="915575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7" name="矩形 436"/>
            <p:cNvSpPr/>
            <p:nvPr>
              <p:custDataLst>
                <p:tags r:id="rId67"/>
              </p:custDataLst>
            </p:nvPr>
          </p:nvSpPr>
          <p:spPr>
            <a:xfrm>
              <a:off x="972799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8" name="矩形 437"/>
            <p:cNvSpPr/>
            <p:nvPr>
              <p:custDataLst>
                <p:tags r:id="rId68"/>
              </p:custDataLst>
            </p:nvPr>
          </p:nvSpPr>
          <p:spPr>
            <a:xfrm>
              <a:off x="1030022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9" name="矩形 438"/>
            <p:cNvSpPr/>
            <p:nvPr>
              <p:custDataLst>
                <p:tags r:id="rId69"/>
              </p:custDataLst>
            </p:nvPr>
          </p:nvSpPr>
          <p:spPr>
            <a:xfrm>
              <a:off x="1087246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0" name="矩形 439"/>
            <p:cNvSpPr/>
            <p:nvPr>
              <p:custDataLst>
                <p:tags r:id="rId70"/>
              </p:custDataLst>
            </p:nvPr>
          </p:nvSpPr>
          <p:spPr>
            <a:xfrm>
              <a:off x="11444698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1" name="矩形 440"/>
            <p:cNvSpPr/>
            <p:nvPr>
              <p:custDataLst>
                <p:tags r:id="rId71"/>
              </p:custDataLst>
            </p:nvPr>
          </p:nvSpPr>
          <p:spPr>
            <a:xfrm>
              <a:off x="12016932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2" name="矩形 441"/>
            <p:cNvSpPr/>
            <p:nvPr>
              <p:custDataLst>
                <p:tags r:id="rId72"/>
              </p:custDataLst>
            </p:nvPr>
          </p:nvSpPr>
          <p:spPr>
            <a:xfrm>
              <a:off x="12589167" y="1135651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3" name="矩形 442"/>
            <p:cNvSpPr/>
            <p:nvPr>
              <p:custDataLst>
                <p:tags r:id="rId73"/>
              </p:custDataLst>
            </p:nvPr>
          </p:nvSpPr>
          <p:spPr>
            <a:xfrm>
              <a:off x="1316140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4" name="矩形 443"/>
            <p:cNvSpPr/>
            <p:nvPr>
              <p:custDataLst>
                <p:tags r:id="rId74"/>
              </p:custDataLst>
            </p:nvPr>
          </p:nvSpPr>
          <p:spPr>
            <a:xfrm>
              <a:off x="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5" name="矩形 444"/>
            <p:cNvSpPr/>
            <p:nvPr>
              <p:custDataLst>
                <p:tags r:id="rId75"/>
              </p:custDataLst>
            </p:nvPr>
          </p:nvSpPr>
          <p:spPr>
            <a:xfrm>
              <a:off x="57223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6" name="矩形 445"/>
            <p:cNvSpPr/>
            <p:nvPr>
              <p:custDataLst>
                <p:tags r:id="rId76"/>
              </p:custDataLst>
            </p:nvPr>
          </p:nvSpPr>
          <p:spPr>
            <a:xfrm>
              <a:off x="114447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7" name="矩形 446"/>
            <p:cNvSpPr/>
            <p:nvPr>
              <p:custDataLst>
                <p:tags r:id="rId77"/>
              </p:custDataLst>
            </p:nvPr>
          </p:nvSpPr>
          <p:spPr>
            <a:xfrm>
              <a:off x="171670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8" name="矩形 447"/>
            <p:cNvSpPr/>
            <p:nvPr>
              <p:custDataLst>
                <p:tags r:id="rId78"/>
              </p:custDataLst>
            </p:nvPr>
          </p:nvSpPr>
          <p:spPr>
            <a:xfrm>
              <a:off x="2288940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9" name="矩形 448"/>
            <p:cNvSpPr/>
            <p:nvPr>
              <p:custDataLst>
                <p:tags r:id="rId79"/>
              </p:custDataLst>
            </p:nvPr>
          </p:nvSpPr>
          <p:spPr>
            <a:xfrm>
              <a:off x="286117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0" name="矩形 449"/>
            <p:cNvSpPr/>
            <p:nvPr>
              <p:custDataLst>
                <p:tags r:id="rId80"/>
              </p:custDataLst>
            </p:nvPr>
          </p:nvSpPr>
          <p:spPr>
            <a:xfrm>
              <a:off x="343340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1" name="矩形 450"/>
            <p:cNvSpPr/>
            <p:nvPr>
              <p:custDataLst>
                <p:tags r:id="rId81"/>
              </p:custDataLst>
            </p:nvPr>
          </p:nvSpPr>
          <p:spPr>
            <a:xfrm>
              <a:off x="400564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2" name="矩形 451"/>
            <p:cNvSpPr/>
            <p:nvPr>
              <p:custDataLst>
                <p:tags r:id="rId82"/>
              </p:custDataLst>
            </p:nvPr>
          </p:nvSpPr>
          <p:spPr>
            <a:xfrm>
              <a:off x="457787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3" name="矩形 452"/>
            <p:cNvSpPr/>
            <p:nvPr>
              <p:custDataLst>
                <p:tags r:id="rId83"/>
              </p:custDataLst>
            </p:nvPr>
          </p:nvSpPr>
          <p:spPr>
            <a:xfrm>
              <a:off x="515011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4" name="矩形 453"/>
            <p:cNvSpPr/>
            <p:nvPr>
              <p:custDataLst>
                <p:tags r:id="rId84"/>
              </p:custDataLst>
            </p:nvPr>
          </p:nvSpPr>
          <p:spPr>
            <a:xfrm>
              <a:off x="572234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5" name="矩形 454"/>
            <p:cNvSpPr/>
            <p:nvPr>
              <p:custDataLst>
                <p:tags r:id="rId85"/>
              </p:custDataLst>
            </p:nvPr>
          </p:nvSpPr>
          <p:spPr>
            <a:xfrm>
              <a:off x="629458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6" name="矩形 455"/>
            <p:cNvSpPr/>
            <p:nvPr>
              <p:custDataLst>
                <p:tags r:id="rId86"/>
              </p:custDataLst>
            </p:nvPr>
          </p:nvSpPr>
          <p:spPr>
            <a:xfrm>
              <a:off x="686681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7" name="矩形 456"/>
            <p:cNvSpPr/>
            <p:nvPr>
              <p:custDataLst>
                <p:tags r:id="rId87"/>
              </p:custDataLst>
            </p:nvPr>
          </p:nvSpPr>
          <p:spPr>
            <a:xfrm>
              <a:off x="743905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8" name="矩形 457"/>
            <p:cNvSpPr/>
            <p:nvPr>
              <p:custDataLst>
                <p:tags r:id="rId88"/>
              </p:custDataLst>
            </p:nvPr>
          </p:nvSpPr>
          <p:spPr>
            <a:xfrm>
              <a:off x="8011289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9" name="矩形 458"/>
            <p:cNvSpPr/>
            <p:nvPr>
              <p:custDataLst>
                <p:tags r:id="rId89"/>
              </p:custDataLst>
            </p:nvPr>
          </p:nvSpPr>
          <p:spPr>
            <a:xfrm>
              <a:off x="858352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0" name="矩形 459"/>
            <p:cNvSpPr/>
            <p:nvPr>
              <p:custDataLst>
                <p:tags r:id="rId90"/>
              </p:custDataLst>
            </p:nvPr>
          </p:nvSpPr>
          <p:spPr>
            <a:xfrm>
              <a:off x="915575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1" name="矩形 460"/>
            <p:cNvSpPr/>
            <p:nvPr>
              <p:custDataLst>
                <p:tags r:id="rId91"/>
              </p:custDataLst>
            </p:nvPr>
          </p:nvSpPr>
          <p:spPr>
            <a:xfrm>
              <a:off x="972799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2" name="矩形 461"/>
            <p:cNvSpPr/>
            <p:nvPr>
              <p:custDataLst>
                <p:tags r:id="rId92"/>
              </p:custDataLst>
            </p:nvPr>
          </p:nvSpPr>
          <p:spPr>
            <a:xfrm>
              <a:off x="1030022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3" name="矩形 462"/>
            <p:cNvSpPr/>
            <p:nvPr>
              <p:custDataLst>
                <p:tags r:id="rId93"/>
              </p:custDataLst>
            </p:nvPr>
          </p:nvSpPr>
          <p:spPr>
            <a:xfrm>
              <a:off x="1087246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4" name="矩形 463"/>
            <p:cNvSpPr/>
            <p:nvPr>
              <p:custDataLst>
                <p:tags r:id="rId94"/>
              </p:custDataLst>
            </p:nvPr>
          </p:nvSpPr>
          <p:spPr>
            <a:xfrm>
              <a:off x="11444698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5" name="矩形 464"/>
            <p:cNvSpPr/>
            <p:nvPr>
              <p:custDataLst>
                <p:tags r:id="rId95"/>
              </p:custDataLst>
            </p:nvPr>
          </p:nvSpPr>
          <p:spPr>
            <a:xfrm>
              <a:off x="12016932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6" name="矩形 465"/>
            <p:cNvSpPr/>
            <p:nvPr>
              <p:custDataLst>
                <p:tags r:id="rId96"/>
              </p:custDataLst>
            </p:nvPr>
          </p:nvSpPr>
          <p:spPr>
            <a:xfrm>
              <a:off x="12589167" y="170788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7" name="矩形 466"/>
            <p:cNvSpPr/>
            <p:nvPr>
              <p:custDataLst>
                <p:tags r:id="rId97"/>
              </p:custDataLst>
            </p:nvPr>
          </p:nvSpPr>
          <p:spPr>
            <a:xfrm>
              <a:off x="1316140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8" name="矩形 467"/>
            <p:cNvSpPr/>
            <p:nvPr>
              <p:custDataLst>
                <p:tags r:id="rId98"/>
              </p:custDataLst>
            </p:nvPr>
          </p:nvSpPr>
          <p:spPr>
            <a:xfrm>
              <a:off x="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9" name="矩形 468"/>
            <p:cNvSpPr/>
            <p:nvPr>
              <p:custDataLst>
                <p:tags r:id="rId99"/>
              </p:custDataLst>
            </p:nvPr>
          </p:nvSpPr>
          <p:spPr>
            <a:xfrm>
              <a:off x="57223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0" name="矩形 469"/>
            <p:cNvSpPr/>
            <p:nvPr>
              <p:custDataLst>
                <p:tags r:id="rId100"/>
              </p:custDataLst>
            </p:nvPr>
          </p:nvSpPr>
          <p:spPr>
            <a:xfrm>
              <a:off x="114447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1" name="矩形 470"/>
            <p:cNvSpPr/>
            <p:nvPr>
              <p:custDataLst>
                <p:tags r:id="rId101"/>
              </p:custDataLst>
            </p:nvPr>
          </p:nvSpPr>
          <p:spPr>
            <a:xfrm>
              <a:off x="171670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2" name="矩形 471"/>
            <p:cNvSpPr/>
            <p:nvPr>
              <p:custDataLst>
                <p:tags r:id="rId102"/>
              </p:custDataLst>
            </p:nvPr>
          </p:nvSpPr>
          <p:spPr>
            <a:xfrm>
              <a:off x="2288940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3" name="矩形 472"/>
            <p:cNvSpPr/>
            <p:nvPr>
              <p:custDataLst>
                <p:tags r:id="rId103"/>
              </p:custDataLst>
            </p:nvPr>
          </p:nvSpPr>
          <p:spPr>
            <a:xfrm>
              <a:off x="286117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4" name="矩形 473"/>
            <p:cNvSpPr/>
            <p:nvPr>
              <p:custDataLst>
                <p:tags r:id="rId104"/>
              </p:custDataLst>
            </p:nvPr>
          </p:nvSpPr>
          <p:spPr>
            <a:xfrm>
              <a:off x="343340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5" name="矩形 474"/>
            <p:cNvSpPr/>
            <p:nvPr>
              <p:custDataLst>
                <p:tags r:id="rId105"/>
              </p:custDataLst>
            </p:nvPr>
          </p:nvSpPr>
          <p:spPr>
            <a:xfrm>
              <a:off x="400564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6" name="矩形 475"/>
            <p:cNvSpPr/>
            <p:nvPr>
              <p:custDataLst>
                <p:tags r:id="rId106"/>
              </p:custDataLst>
            </p:nvPr>
          </p:nvSpPr>
          <p:spPr>
            <a:xfrm>
              <a:off x="457787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7" name="矩形 476"/>
            <p:cNvSpPr/>
            <p:nvPr>
              <p:custDataLst>
                <p:tags r:id="rId107"/>
              </p:custDataLst>
            </p:nvPr>
          </p:nvSpPr>
          <p:spPr>
            <a:xfrm>
              <a:off x="515011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8" name="矩形 477"/>
            <p:cNvSpPr/>
            <p:nvPr>
              <p:custDataLst>
                <p:tags r:id="rId108"/>
              </p:custDataLst>
            </p:nvPr>
          </p:nvSpPr>
          <p:spPr>
            <a:xfrm>
              <a:off x="572234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9" name="矩形 478"/>
            <p:cNvSpPr/>
            <p:nvPr>
              <p:custDataLst>
                <p:tags r:id="rId109"/>
              </p:custDataLst>
            </p:nvPr>
          </p:nvSpPr>
          <p:spPr>
            <a:xfrm>
              <a:off x="629458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0" name="矩形 479"/>
            <p:cNvSpPr/>
            <p:nvPr>
              <p:custDataLst>
                <p:tags r:id="rId110"/>
              </p:custDataLst>
            </p:nvPr>
          </p:nvSpPr>
          <p:spPr>
            <a:xfrm>
              <a:off x="686681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1" name="矩形 480"/>
            <p:cNvSpPr/>
            <p:nvPr>
              <p:custDataLst>
                <p:tags r:id="rId111"/>
              </p:custDataLst>
            </p:nvPr>
          </p:nvSpPr>
          <p:spPr>
            <a:xfrm>
              <a:off x="743905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2" name="矩形 481"/>
            <p:cNvSpPr/>
            <p:nvPr>
              <p:custDataLst>
                <p:tags r:id="rId112"/>
              </p:custDataLst>
            </p:nvPr>
          </p:nvSpPr>
          <p:spPr>
            <a:xfrm>
              <a:off x="8011289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3" name="矩形 482"/>
            <p:cNvSpPr/>
            <p:nvPr>
              <p:custDataLst>
                <p:tags r:id="rId113"/>
              </p:custDataLst>
            </p:nvPr>
          </p:nvSpPr>
          <p:spPr>
            <a:xfrm>
              <a:off x="858352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4" name="矩形 483"/>
            <p:cNvSpPr/>
            <p:nvPr>
              <p:custDataLst>
                <p:tags r:id="rId114"/>
              </p:custDataLst>
            </p:nvPr>
          </p:nvSpPr>
          <p:spPr>
            <a:xfrm>
              <a:off x="915575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5" name="矩形 484"/>
            <p:cNvSpPr/>
            <p:nvPr>
              <p:custDataLst>
                <p:tags r:id="rId115"/>
              </p:custDataLst>
            </p:nvPr>
          </p:nvSpPr>
          <p:spPr>
            <a:xfrm>
              <a:off x="972799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6" name="矩形 485"/>
            <p:cNvSpPr/>
            <p:nvPr>
              <p:custDataLst>
                <p:tags r:id="rId116"/>
              </p:custDataLst>
            </p:nvPr>
          </p:nvSpPr>
          <p:spPr>
            <a:xfrm>
              <a:off x="1030022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7" name="矩形 486"/>
            <p:cNvSpPr/>
            <p:nvPr>
              <p:custDataLst>
                <p:tags r:id="rId117"/>
              </p:custDataLst>
            </p:nvPr>
          </p:nvSpPr>
          <p:spPr>
            <a:xfrm>
              <a:off x="1087246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8" name="矩形 487"/>
            <p:cNvSpPr/>
            <p:nvPr>
              <p:custDataLst>
                <p:tags r:id="rId118"/>
              </p:custDataLst>
            </p:nvPr>
          </p:nvSpPr>
          <p:spPr>
            <a:xfrm>
              <a:off x="11444698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9" name="矩形 488"/>
            <p:cNvSpPr/>
            <p:nvPr>
              <p:custDataLst>
                <p:tags r:id="rId119"/>
              </p:custDataLst>
            </p:nvPr>
          </p:nvSpPr>
          <p:spPr>
            <a:xfrm>
              <a:off x="12016932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0" name="矩形 489"/>
            <p:cNvSpPr/>
            <p:nvPr>
              <p:custDataLst>
                <p:tags r:id="rId120"/>
              </p:custDataLst>
            </p:nvPr>
          </p:nvSpPr>
          <p:spPr>
            <a:xfrm>
              <a:off x="12589167" y="228012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1" name="矩形 490"/>
            <p:cNvSpPr/>
            <p:nvPr>
              <p:custDataLst>
                <p:tags r:id="rId121"/>
              </p:custDataLst>
            </p:nvPr>
          </p:nvSpPr>
          <p:spPr>
            <a:xfrm>
              <a:off x="1316140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2" name="矩形 491"/>
            <p:cNvSpPr/>
            <p:nvPr>
              <p:custDataLst>
                <p:tags r:id="rId122"/>
              </p:custDataLst>
            </p:nvPr>
          </p:nvSpPr>
          <p:spPr>
            <a:xfrm>
              <a:off x="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3" name="矩形 492"/>
            <p:cNvSpPr/>
            <p:nvPr>
              <p:custDataLst>
                <p:tags r:id="rId123"/>
              </p:custDataLst>
            </p:nvPr>
          </p:nvSpPr>
          <p:spPr>
            <a:xfrm>
              <a:off x="57223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4" name="矩形 493"/>
            <p:cNvSpPr/>
            <p:nvPr>
              <p:custDataLst>
                <p:tags r:id="rId124"/>
              </p:custDataLst>
            </p:nvPr>
          </p:nvSpPr>
          <p:spPr>
            <a:xfrm>
              <a:off x="114447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5" name="矩形 494"/>
            <p:cNvSpPr/>
            <p:nvPr>
              <p:custDataLst>
                <p:tags r:id="rId125"/>
              </p:custDataLst>
            </p:nvPr>
          </p:nvSpPr>
          <p:spPr>
            <a:xfrm>
              <a:off x="171670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6" name="矩形 495"/>
            <p:cNvSpPr/>
            <p:nvPr>
              <p:custDataLst>
                <p:tags r:id="rId126"/>
              </p:custDataLst>
            </p:nvPr>
          </p:nvSpPr>
          <p:spPr>
            <a:xfrm>
              <a:off x="2288940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7" name="矩形 496"/>
            <p:cNvSpPr/>
            <p:nvPr>
              <p:custDataLst>
                <p:tags r:id="rId127"/>
              </p:custDataLst>
            </p:nvPr>
          </p:nvSpPr>
          <p:spPr>
            <a:xfrm>
              <a:off x="286117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8" name="矩形 497"/>
            <p:cNvSpPr/>
            <p:nvPr>
              <p:custDataLst>
                <p:tags r:id="rId128"/>
              </p:custDataLst>
            </p:nvPr>
          </p:nvSpPr>
          <p:spPr>
            <a:xfrm>
              <a:off x="343340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9" name="矩形 498"/>
            <p:cNvSpPr/>
            <p:nvPr>
              <p:custDataLst>
                <p:tags r:id="rId129"/>
              </p:custDataLst>
            </p:nvPr>
          </p:nvSpPr>
          <p:spPr>
            <a:xfrm>
              <a:off x="400564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0" name="矩形 499"/>
            <p:cNvSpPr/>
            <p:nvPr>
              <p:custDataLst>
                <p:tags r:id="rId130"/>
              </p:custDataLst>
            </p:nvPr>
          </p:nvSpPr>
          <p:spPr>
            <a:xfrm>
              <a:off x="457787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1" name="矩形 500"/>
            <p:cNvSpPr/>
            <p:nvPr>
              <p:custDataLst>
                <p:tags r:id="rId131"/>
              </p:custDataLst>
            </p:nvPr>
          </p:nvSpPr>
          <p:spPr>
            <a:xfrm>
              <a:off x="515011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2" name="矩形 501"/>
            <p:cNvSpPr/>
            <p:nvPr>
              <p:custDataLst>
                <p:tags r:id="rId132"/>
              </p:custDataLst>
            </p:nvPr>
          </p:nvSpPr>
          <p:spPr>
            <a:xfrm>
              <a:off x="572234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3" name="矩形 502"/>
            <p:cNvSpPr/>
            <p:nvPr>
              <p:custDataLst>
                <p:tags r:id="rId133"/>
              </p:custDataLst>
            </p:nvPr>
          </p:nvSpPr>
          <p:spPr>
            <a:xfrm>
              <a:off x="629458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4" name="矩形 503"/>
            <p:cNvSpPr/>
            <p:nvPr>
              <p:custDataLst>
                <p:tags r:id="rId134"/>
              </p:custDataLst>
            </p:nvPr>
          </p:nvSpPr>
          <p:spPr>
            <a:xfrm>
              <a:off x="686681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5" name="矩形 504"/>
            <p:cNvSpPr/>
            <p:nvPr>
              <p:custDataLst>
                <p:tags r:id="rId135"/>
              </p:custDataLst>
            </p:nvPr>
          </p:nvSpPr>
          <p:spPr>
            <a:xfrm>
              <a:off x="743905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6" name="矩形 505"/>
            <p:cNvSpPr/>
            <p:nvPr>
              <p:custDataLst>
                <p:tags r:id="rId136"/>
              </p:custDataLst>
            </p:nvPr>
          </p:nvSpPr>
          <p:spPr>
            <a:xfrm>
              <a:off x="8011289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7" name="矩形 506"/>
            <p:cNvSpPr/>
            <p:nvPr>
              <p:custDataLst>
                <p:tags r:id="rId137"/>
              </p:custDataLst>
            </p:nvPr>
          </p:nvSpPr>
          <p:spPr>
            <a:xfrm>
              <a:off x="858352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8" name="矩形 507"/>
            <p:cNvSpPr/>
            <p:nvPr>
              <p:custDataLst>
                <p:tags r:id="rId138"/>
              </p:custDataLst>
            </p:nvPr>
          </p:nvSpPr>
          <p:spPr>
            <a:xfrm>
              <a:off x="915575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9" name="矩形 508"/>
            <p:cNvSpPr/>
            <p:nvPr>
              <p:custDataLst>
                <p:tags r:id="rId139"/>
              </p:custDataLst>
            </p:nvPr>
          </p:nvSpPr>
          <p:spPr>
            <a:xfrm>
              <a:off x="972799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0" name="矩形 509"/>
            <p:cNvSpPr/>
            <p:nvPr>
              <p:custDataLst>
                <p:tags r:id="rId140"/>
              </p:custDataLst>
            </p:nvPr>
          </p:nvSpPr>
          <p:spPr>
            <a:xfrm>
              <a:off x="1030022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1" name="矩形 510"/>
            <p:cNvSpPr/>
            <p:nvPr>
              <p:custDataLst>
                <p:tags r:id="rId141"/>
              </p:custDataLst>
            </p:nvPr>
          </p:nvSpPr>
          <p:spPr>
            <a:xfrm>
              <a:off x="1087246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2" name="矩形 511"/>
            <p:cNvSpPr/>
            <p:nvPr>
              <p:custDataLst>
                <p:tags r:id="rId142"/>
              </p:custDataLst>
            </p:nvPr>
          </p:nvSpPr>
          <p:spPr>
            <a:xfrm>
              <a:off x="11444698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3" name="矩形 512"/>
            <p:cNvSpPr/>
            <p:nvPr>
              <p:custDataLst>
                <p:tags r:id="rId143"/>
              </p:custDataLst>
            </p:nvPr>
          </p:nvSpPr>
          <p:spPr>
            <a:xfrm>
              <a:off x="12016932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4" name="矩形 513"/>
            <p:cNvSpPr/>
            <p:nvPr>
              <p:custDataLst>
                <p:tags r:id="rId144"/>
              </p:custDataLst>
            </p:nvPr>
          </p:nvSpPr>
          <p:spPr>
            <a:xfrm>
              <a:off x="12589167" y="285235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5" name="矩形 514"/>
            <p:cNvSpPr/>
            <p:nvPr>
              <p:custDataLst>
                <p:tags r:id="rId145"/>
              </p:custDataLst>
            </p:nvPr>
          </p:nvSpPr>
          <p:spPr>
            <a:xfrm>
              <a:off x="1316140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6" name="矩形 515"/>
            <p:cNvSpPr/>
            <p:nvPr>
              <p:custDataLst>
                <p:tags r:id="rId146"/>
              </p:custDataLst>
            </p:nvPr>
          </p:nvSpPr>
          <p:spPr>
            <a:xfrm>
              <a:off x="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7" name="矩形 516"/>
            <p:cNvSpPr/>
            <p:nvPr>
              <p:custDataLst>
                <p:tags r:id="rId147"/>
              </p:custDataLst>
            </p:nvPr>
          </p:nvSpPr>
          <p:spPr>
            <a:xfrm>
              <a:off x="57223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8" name="矩形 517"/>
            <p:cNvSpPr/>
            <p:nvPr>
              <p:custDataLst>
                <p:tags r:id="rId148"/>
              </p:custDataLst>
            </p:nvPr>
          </p:nvSpPr>
          <p:spPr>
            <a:xfrm>
              <a:off x="114447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9" name="矩形 518"/>
            <p:cNvSpPr/>
            <p:nvPr>
              <p:custDataLst>
                <p:tags r:id="rId149"/>
              </p:custDataLst>
            </p:nvPr>
          </p:nvSpPr>
          <p:spPr>
            <a:xfrm>
              <a:off x="171670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0" name="矩形 519"/>
            <p:cNvSpPr/>
            <p:nvPr>
              <p:custDataLst>
                <p:tags r:id="rId150"/>
              </p:custDataLst>
            </p:nvPr>
          </p:nvSpPr>
          <p:spPr>
            <a:xfrm>
              <a:off x="2288940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1" name="矩形 520"/>
            <p:cNvSpPr/>
            <p:nvPr>
              <p:custDataLst>
                <p:tags r:id="rId151"/>
              </p:custDataLst>
            </p:nvPr>
          </p:nvSpPr>
          <p:spPr>
            <a:xfrm>
              <a:off x="286117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2" name="矩形 521"/>
            <p:cNvSpPr/>
            <p:nvPr>
              <p:custDataLst>
                <p:tags r:id="rId152"/>
              </p:custDataLst>
            </p:nvPr>
          </p:nvSpPr>
          <p:spPr>
            <a:xfrm>
              <a:off x="343340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3" name="矩形 522"/>
            <p:cNvSpPr/>
            <p:nvPr>
              <p:custDataLst>
                <p:tags r:id="rId153"/>
              </p:custDataLst>
            </p:nvPr>
          </p:nvSpPr>
          <p:spPr>
            <a:xfrm>
              <a:off x="400564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4" name="矩形 523"/>
            <p:cNvSpPr/>
            <p:nvPr>
              <p:custDataLst>
                <p:tags r:id="rId154"/>
              </p:custDataLst>
            </p:nvPr>
          </p:nvSpPr>
          <p:spPr>
            <a:xfrm>
              <a:off x="457787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5" name="矩形 524"/>
            <p:cNvSpPr/>
            <p:nvPr>
              <p:custDataLst>
                <p:tags r:id="rId155"/>
              </p:custDataLst>
            </p:nvPr>
          </p:nvSpPr>
          <p:spPr>
            <a:xfrm>
              <a:off x="515011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6" name="矩形 525"/>
            <p:cNvSpPr/>
            <p:nvPr>
              <p:custDataLst>
                <p:tags r:id="rId156"/>
              </p:custDataLst>
            </p:nvPr>
          </p:nvSpPr>
          <p:spPr>
            <a:xfrm>
              <a:off x="572234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7" name="矩形 526"/>
            <p:cNvSpPr/>
            <p:nvPr>
              <p:custDataLst>
                <p:tags r:id="rId157"/>
              </p:custDataLst>
            </p:nvPr>
          </p:nvSpPr>
          <p:spPr>
            <a:xfrm>
              <a:off x="629458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8" name="矩形 527"/>
            <p:cNvSpPr/>
            <p:nvPr>
              <p:custDataLst>
                <p:tags r:id="rId158"/>
              </p:custDataLst>
            </p:nvPr>
          </p:nvSpPr>
          <p:spPr>
            <a:xfrm>
              <a:off x="686681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9" name="矩形 528"/>
            <p:cNvSpPr/>
            <p:nvPr>
              <p:custDataLst>
                <p:tags r:id="rId159"/>
              </p:custDataLst>
            </p:nvPr>
          </p:nvSpPr>
          <p:spPr>
            <a:xfrm>
              <a:off x="743905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0" name="矩形 529"/>
            <p:cNvSpPr/>
            <p:nvPr>
              <p:custDataLst>
                <p:tags r:id="rId160"/>
              </p:custDataLst>
            </p:nvPr>
          </p:nvSpPr>
          <p:spPr>
            <a:xfrm>
              <a:off x="8011289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1" name="矩形 530"/>
            <p:cNvSpPr/>
            <p:nvPr>
              <p:custDataLst>
                <p:tags r:id="rId161"/>
              </p:custDataLst>
            </p:nvPr>
          </p:nvSpPr>
          <p:spPr>
            <a:xfrm>
              <a:off x="858352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2" name="矩形 531"/>
            <p:cNvSpPr/>
            <p:nvPr>
              <p:custDataLst>
                <p:tags r:id="rId162"/>
              </p:custDataLst>
            </p:nvPr>
          </p:nvSpPr>
          <p:spPr>
            <a:xfrm>
              <a:off x="915575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3" name="矩形 532"/>
            <p:cNvSpPr/>
            <p:nvPr>
              <p:custDataLst>
                <p:tags r:id="rId163"/>
              </p:custDataLst>
            </p:nvPr>
          </p:nvSpPr>
          <p:spPr>
            <a:xfrm>
              <a:off x="972799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4" name="矩形 533"/>
            <p:cNvSpPr/>
            <p:nvPr>
              <p:custDataLst>
                <p:tags r:id="rId164"/>
              </p:custDataLst>
            </p:nvPr>
          </p:nvSpPr>
          <p:spPr>
            <a:xfrm>
              <a:off x="1030022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5" name="矩形 534"/>
            <p:cNvSpPr/>
            <p:nvPr>
              <p:custDataLst>
                <p:tags r:id="rId165"/>
              </p:custDataLst>
            </p:nvPr>
          </p:nvSpPr>
          <p:spPr>
            <a:xfrm>
              <a:off x="1087246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6" name="矩形 535"/>
            <p:cNvSpPr/>
            <p:nvPr>
              <p:custDataLst>
                <p:tags r:id="rId166"/>
              </p:custDataLst>
            </p:nvPr>
          </p:nvSpPr>
          <p:spPr>
            <a:xfrm>
              <a:off x="11444698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7" name="矩形 536"/>
            <p:cNvSpPr/>
            <p:nvPr>
              <p:custDataLst>
                <p:tags r:id="rId167"/>
              </p:custDataLst>
            </p:nvPr>
          </p:nvSpPr>
          <p:spPr>
            <a:xfrm>
              <a:off x="12016932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8" name="矩形 537"/>
            <p:cNvSpPr/>
            <p:nvPr>
              <p:custDataLst>
                <p:tags r:id="rId168"/>
              </p:custDataLst>
            </p:nvPr>
          </p:nvSpPr>
          <p:spPr>
            <a:xfrm>
              <a:off x="12589167" y="342459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9" name="矩形 538"/>
            <p:cNvSpPr/>
            <p:nvPr>
              <p:custDataLst>
                <p:tags r:id="rId169"/>
              </p:custDataLst>
            </p:nvPr>
          </p:nvSpPr>
          <p:spPr>
            <a:xfrm>
              <a:off x="1316140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0" name="矩形 539"/>
            <p:cNvSpPr/>
            <p:nvPr>
              <p:custDataLst>
                <p:tags r:id="rId170"/>
              </p:custDataLst>
            </p:nvPr>
          </p:nvSpPr>
          <p:spPr>
            <a:xfrm>
              <a:off x="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1" name="矩形 540"/>
            <p:cNvSpPr/>
            <p:nvPr>
              <p:custDataLst>
                <p:tags r:id="rId171"/>
              </p:custDataLst>
            </p:nvPr>
          </p:nvSpPr>
          <p:spPr>
            <a:xfrm>
              <a:off x="57223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2" name="矩形 541"/>
            <p:cNvSpPr/>
            <p:nvPr>
              <p:custDataLst>
                <p:tags r:id="rId172"/>
              </p:custDataLst>
            </p:nvPr>
          </p:nvSpPr>
          <p:spPr>
            <a:xfrm>
              <a:off x="114447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3" name="矩形 542"/>
            <p:cNvSpPr/>
            <p:nvPr>
              <p:custDataLst>
                <p:tags r:id="rId173"/>
              </p:custDataLst>
            </p:nvPr>
          </p:nvSpPr>
          <p:spPr>
            <a:xfrm>
              <a:off x="171670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4" name="矩形 543"/>
            <p:cNvSpPr/>
            <p:nvPr>
              <p:custDataLst>
                <p:tags r:id="rId174"/>
              </p:custDataLst>
            </p:nvPr>
          </p:nvSpPr>
          <p:spPr>
            <a:xfrm>
              <a:off x="2288940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5" name="矩形 544"/>
            <p:cNvSpPr/>
            <p:nvPr>
              <p:custDataLst>
                <p:tags r:id="rId175"/>
              </p:custDataLst>
            </p:nvPr>
          </p:nvSpPr>
          <p:spPr>
            <a:xfrm>
              <a:off x="286117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6" name="矩形 545"/>
            <p:cNvSpPr/>
            <p:nvPr>
              <p:custDataLst>
                <p:tags r:id="rId176"/>
              </p:custDataLst>
            </p:nvPr>
          </p:nvSpPr>
          <p:spPr>
            <a:xfrm>
              <a:off x="343340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7" name="矩形 546"/>
            <p:cNvSpPr/>
            <p:nvPr>
              <p:custDataLst>
                <p:tags r:id="rId177"/>
              </p:custDataLst>
            </p:nvPr>
          </p:nvSpPr>
          <p:spPr>
            <a:xfrm>
              <a:off x="400564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8" name="矩形 547"/>
            <p:cNvSpPr/>
            <p:nvPr>
              <p:custDataLst>
                <p:tags r:id="rId178"/>
              </p:custDataLst>
            </p:nvPr>
          </p:nvSpPr>
          <p:spPr>
            <a:xfrm>
              <a:off x="457787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9" name="矩形 548"/>
            <p:cNvSpPr/>
            <p:nvPr>
              <p:custDataLst>
                <p:tags r:id="rId179"/>
              </p:custDataLst>
            </p:nvPr>
          </p:nvSpPr>
          <p:spPr>
            <a:xfrm>
              <a:off x="515011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0" name="矩形 549"/>
            <p:cNvSpPr/>
            <p:nvPr>
              <p:custDataLst>
                <p:tags r:id="rId180"/>
              </p:custDataLst>
            </p:nvPr>
          </p:nvSpPr>
          <p:spPr>
            <a:xfrm>
              <a:off x="572234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1" name="矩形 550"/>
            <p:cNvSpPr/>
            <p:nvPr>
              <p:custDataLst>
                <p:tags r:id="rId181"/>
              </p:custDataLst>
            </p:nvPr>
          </p:nvSpPr>
          <p:spPr>
            <a:xfrm>
              <a:off x="629458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2" name="矩形 551"/>
            <p:cNvSpPr/>
            <p:nvPr>
              <p:custDataLst>
                <p:tags r:id="rId182"/>
              </p:custDataLst>
            </p:nvPr>
          </p:nvSpPr>
          <p:spPr>
            <a:xfrm>
              <a:off x="686681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3" name="矩形 552"/>
            <p:cNvSpPr/>
            <p:nvPr>
              <p:custDataLst>
                <p:tags r:id="rId183"/>
              </p:custDataLst>
            </p:nvPr>
          </p:nvSpPr>
          <p:spPr>
            <a:xfrm>
              <a:off x="743905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4" name="矩形 553"/>
            <p:cNvSpPr/>
            <p:nvPr>
              <p:custDataLst>
                <p:tags r:id="rId184"/>
              </p:custDataLst>
            </p:nvPr>
          </p:nvSpPr>
          <p:spPr>
            <a:xfrm>
              <a:off x="8011289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5" name="矩形 554"/>
            <p:cNvSpPr/>
            <p:nvPr>
              <p:custDataLst>
                <p:tags r:id="rId185"/>
              </p:custDataLst>
            </p:nvPr>
          </p:nvSpPr>
          <p:spPr>
            <a:xfrm>
              <a:off x="858352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6" name="矩形 555"/>
            <p:cNvSpPr/>
            <p:nvPr>
              <p:custDataLst>
                <p:tags r:id="rId186"/>
              </p:custDataLst>
            </p:nvPr>
          </p:nvSpPr>
          <p:spPr>
            <a:xfrm>
              <a:off x="915575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7" name="矩形 556"/>
            <p:cNvSpPr/>
            <p:nvPr>
              <p:custDataLst>
                <p:tags r:id="rId187"/>
              </p:custDataLst>
            </p:nvPr>
          </p:nvSpPr>
          <p:spPr>
            <a:xfrm>
              <a:off x="972799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8" name="矩形 557"/>
            <p:cNvSpPr/>
            <p:nvPr>
              <p:custDataLst>
                <p:tags r:id="rId188"/>
              </p:custDataLst>
            </p:nvPr>
          </p:nvSpPr>
          <p:spPr>
            <a:xfrm>
              <a:off x="1030022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9" name="矩形 558"/>
            <p:cNvSpPr/>
            <p:nvPr>
              <p:custDataLst>
                <p:tags r:id="rId189"/>
              </p:custDataLst>
            </p:nvPr>
          </p:nvSpPr>
          <p:spPr>
            <a:xfrm>
              <a:off x="1087246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0" name="矩形 559"/>
            <p:cNvSpPr/>
            <p:nvPr>
              <p:custDataLst>
                <p:tags r:id="rId190"/>
              </p:custDataLst>
            </p:nvPr>
          </p:nvSpPr>
          <p:spPr>
            <a:xfrm>
              <a:off x="11444698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1" name="矩形 560"/>
            <p:cNvSpPr/>
            <p:nvPr>
              <p:custDataLst>
                <p:tags r:id="rId191"/>
              </p:custDataLst>
            </p:nvPr>
          </p:nvSpPr>
          <p:spPr>
            <a:xfrm>
              <a:off x="12016932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2" name="矩形 561"/>
            <p:cNvSpPr/>
            <p:nvPr>
              <p:custDataLst>
                <p:tags r:id="rId192"/>
              </p:custDataLst>
            </p:nvPr>
          </p:nvSpPr>
          <p:spPr>
            <a:xfrm>
              <a:off x="12589167" y="399682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3" name="矩形 562"/>
            <p:cNvSpPr/>
            <p:nvPr>
              <p:custDataLst>
                <p:tags r:id="rId193"/>
              </p:custDataLst>
            </p:nvPr>
          </p:nvSpPr>
          <p:spPr>
            <a:xfrm>
              <a:off x="1316140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4" name="矩形 563"/>
            <p:cNvSpPr/>
            <p:nvPr>
              <p:custDataLst>
                <p:tags r:id="rId194"/>
              </p:custDataLst>
            </p:nvPr>
          </p:nvSpPr>
          <p:spPr>
            <a:xfrm>
              <a:off x="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5" name="矩形 564"/>
            <p:cNvSpPr/>
            <p:nvPr>
              <p:custDataLst>
                <p:tags r:id="rId195"/>
              </p:custDataLst>
            </p:nvPr>
          </p:nvSpPr>
          <p:spPr>
            <a:xfrm>
              <a:off x="57223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6" name="矩形 565"/>
            <p:cNvSpPr/>
            <p:nvPr>
              <p:custDataLst>
                <p:tags r:id="rId196"/>
              </p:custDataLst>
            </p:nvPr>
          </p:nvSpPr>
          <p:spPr>
            <a:xfrm>
              <a:off x="114447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7" name="矩形 566"/>
            <p:cNvSpPr/>
            <p:nvPr>
              <p:custDataLst>
                <p:tags r:id="rId197"/>
              </p:custDataLst>
            </p:nvPr>
          </p:nvSpPr>
          <p:spPr>
            <a:xfrm>
              <a:off x="171670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8" name="矩形 567"/>
            <p:cNvSpPr/>
            <p:nvPr>
              <p:custDataLst>
                <p:tags r:id="rId198"/>
              </p:custDataLst>
            </p:nvPr>
          </p:nvSpPr>
          <p:spPr>
            <a:xfrm>
              <a:off x="2288940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9" name="矩形 568"/>
            <p:cNvSpPr/>
            <p:nvPr>
              <p:custDataLst>
                <p:tags r:id="rId199"/>
              </p:custDataLst>
            </p:nvPr>
          </p:nvSpPr>
          <p:spPr>
            <a:xfrm>
              <a:off x="286117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0" name="矩形 569"/>
            <p:cNvSpPr/>
            <p:nvPr>
              <p:custDataLst>
                <p:tags r:id="rId200"/>
              </p:custDataLst>
            </p:nvPr>
          </p:nvSpPr>
          <p:spPr>
            <a:xfrm>
              <a:off x="343340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1" name="矩形 570"/>
            <p:cNvSpPr/>
            <p:nvPr>
              <p:custDataLst>
                <p:tags r:id="rId201"/>
              </p:custDataLst>
            </p:nvPr>
          </p:nvSpPr>
          <p:spPr>
            <a:xfrm>
              <a:off x="400564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2" name="矩形 571"/>
            <p:cNvSpPr/>
            <p:nvPr>
              <p:custDataLst>
                <p:tags r:id="rId202"/>
              </p:custDataLst>
            </p:nvPr>
          </p:nvSpPr>
          <p:spPr>
            <a:xfrm>
              <a:off x="457787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3" name="矩形 572"/>
            <p:cNvSpPr/>
            <p:nvPr>
              <p:custDataLst>
                <p:tags r:id="rId203"/>
              </p:custDataLst>
            </p:nvPr>
          </p:nvSpPr>
          <p:spPr>
            <a:xfrm>
              <a:off x="515011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4" name="矩形 573"/>
            <p:cNvSpPr/>
            <p:nvPr>
              <p:custDataLst>
                <p:tags r:id="rId204"/>
              </p:custDataLst>
            </p:nvPr>
          </p:nvSpPr>
          <p:spPr>
            <a:xfrm>
              <a:off x="572234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5" name="矩形 574"/>
            <p:cNvSpPr/>
            <p:nvPr>
              <p:custDataLst>
                <p:tags r:id="rId205"/>
              </p:custDataLst>
            </p:nvPr>
          </p:nvSpPr>
          <p:spPr>
            <a:xfrm>
              <a:off x="629458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6" name="矩形 575"/>
            <p:cNvSpPr/>
            <p:nvPr>
              <p:custDataLst>
                <p:tags r:id="rId206"/>
              </p:custDataLst>
            </p:nvPr>
          </p:nvSpPr>
          <p:spPr>
            <a:xfrm>
              <a:off x="686681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7" name="矩形 576"/>
            <p:cNvSpPr/>
            <p:nvPr>
              <p:custDataLst>
                <p:tags r:id="rId207"/>
              </p:custDataLst>
            </p:nvPr>
          </p:nvSpPr>
          <p:spPr>
            <a:xfrm>
              <a:off x="743905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8" name="矩形 577"/>
            <p:cNvSpPr/>
            <p:nvPr>
              <p:custDataLst>
                <p:tags r:id="rId208"/>
              </p:custDataLst>
            </p:nvPr>
          </p:nvSpPr>
          <p:spPr>
            <a:xfrm>
              <a:off x="8011289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9" name="矩形 578"/>
            <p:cNvSpPr/>
            <p:nvPr>
              <p:custDataLst>
                <p:tags r:id="rId209"/>
              </p:custDataLst>
            </p:nvPr>
          </p:nvSpPr>
          <p:spPr>
            <a:xfrm>
              <a:off x="858352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0" name="矩形 579"/>
            <p:cNvSpPr/>
            <p:nvPr>
              <p:custDataLst>
                <p:tags r:id="rId210"/>
              </p:custDataLst>
            </p:nvPr>
          </p:nvSpPr>
          <p:spPr>
            <a:xfrm>
              <a:off x="915575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1" name="矩形 580"/>
            <p:cNvSpPr/>
            <p:nvPr>
              <p:custDataLst>
                <p:tags r:id="rId211"/>
              </p:custDataLst>
            </p:nvPr>
          </p:nvSpPr>
          <p:spPr>
            <a:xfrm>
              <a:off x="972799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2" name="矩形 581"/>
            <p:cNvSpPr/>
            <p:nvPr>
              <p:custDataLst>
                <p:tags r:id="rId212"/>
              </p:custDataLst>
            </p:nvPr>
          </p:nvSpPr>
          <p:spPr>
            <a:xfrm>
              <a:off x="1030022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3" name="矩形 582"/>
            <p:cNvSpPr/>
            <p:nvPr>
              <p:custDataLst>
                <p:tags r:id="rId213"/>
              </p:custDataLst>
            </p:nvPr>
          </p:nvSpPr>
          <p:spPr>
            <a:xfrm>
              <a:off x="1087246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4" name="矩形 583"/>
            <p:cNvSpPr/>
            <p:nvPr>
              <p:custDataLst>
                <p:tags r:id="rId214"/>
              </p:custDataLst>
            </p:nvPr>
          </p:nvSpPr>
          <p:spPr>
            <a:xfrm>
              <a:off x="11444698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5" name="矩形 584"/>
            <p:cNvSpPr/>
            <p:nvPr>
              <p:custDataLst>
                <p:tags r:id="rId215"/>
              </p:custDataLst>
            </p:nvPr>
          </p:nvSpPr>
          <p:spPr>
            <a:xfrm>
              <a:off x="12016932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6" name="矩形 585"/>
            <p:cNvSpPr/>
            <p:nvPr>
              <p:custDataLst>
                <p:tags r:id="rId216"/>
              </p:custDataLst>
            </p:nvPr>
          </p:nvSpPr>
          <p:spPr>
            <a:xfrm>
              <a:off x="12589167" y="456906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7" name="矩形 586"/>
            <p:cNvSpPr/>
            <p:nvPr>
              <p:custDataLst>
                <p:tags r:id="rId217"/>
              </p:custDataLst>
            </p:nvPr>
          </p:nvSpPr>
          <p:spPr>
            <a:xfrm>
              <a:off x="1316140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8" name="矩形 587"/>
            <p:cNvSpPr/>
            <p:nvPr>
              <p:custDataLst>
                <p:tags r:id="rId218"/>
              </p:custDataLst>
            </p:nvPr>
          </p:nvSpPr>
          <p:spPr>
            <a:xfrm>
              <a:off x="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9" name="矩形 588"/>
            <p:cNvSpPr/>
            <p:nvPr>
              <p:custDataLst>
                <p:tags r:id="rId219"/>
              </p:custDataLst>
            </p:nvPr>
          </p:nvSpPr>
          <p:spPr>
            <a:xfrm>
              <a:off x="57223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0" name="矩形 589"/>
            <p:cNvSpPr/>
            <p:nvPr>
              <p:custDataLst>
                <p:tags r:id="rId220"/>
              </p:custDataLst>
            </p:nvPr>
          </p:nvSpPr>
          <p:spPr>
            <a:xfrm>
              <a:off x="114447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1" name="矩形 590"/>
            <p:cNvSpPr/>
            <p:nvPr>
              <p:custDataLst>
                <p:tags r:id="rId221"/>
              </p:custDataLst>
            </p:nvPr>
          </p:nvSpPr>
          <p:spPr>
            <a:xfrm>
              <a:off x="171670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2" name="矩形 591"/>
            <p:cNvSpPr/>
            <p:nvPr>
              <p:custDataLst>
                <p:tags r:id="rId222"/>
              </p:custDataLst>
            </p:nvPr>
          </p:nvSpPr>
          <p:spPr>
            <a:xfrm>
              <a:off x="2288940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3" name="矩形 592"/>
            <p:cNvSpPr/>
            <p:nvPr>
              <p:custDataLst>
                <p:tags r:id="rId223"/>
              </p:custDataLst>
            </p:nvPr>
          </p:nvSpPr>
          <p:spPr>
            <a:xfrm>
              <a:off x="286117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4" name="矩形 593"/>
            <p:cNvSpPr/>
            <p:nvPr>
              <p:custDataLst>
                <p:tags r:id="rId224"/>
              </p:custDataLst>
            </p:nvPr>
          </p:nvSpPr>
          <p:spPr>
            <a:xfrm>
              <a:off x="343340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5" name="矩形 594"/>
            <p:cNvSpPr/>
            <p:nvPr>
              <p:custDataLst>
                <p:tags r:id="rId225"/>
              </p:custDataLst>
            </p:nvPr>
          </p:nvSpPr>
          <p:spPr>
            <a:xfrm>
              <a:off x="400564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6" name="矩形 595"/>
            <p:cNvSpPr/>
            <p:nvPr>
              <p:custDataLst>
                <p:tags r:id="rId226"/>
              </p:custDataLst>
            </p:nvPr>
          </p:nvSpPr>
          <p:spPr>
            <a:xfrm>
              <a:off x="457787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7" name="矩形 596"/>
            <p:cNvSpPr/>
            <p:nvPr>
              <p:custDataLst>
                <p:tags r:id="rId227"/>
              </p:custDataLst>
            </p:nvPr>
          </p:nvSpPr>
          <p:spPr>
            <a:xfrm>
              <a:off x="515011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8" name="矩形 597"/>
            <p:cNvSpPr/>
            <p:nvPr>
              <p:custDataLst>
                <p:tags r:id="rId228"/>
              </p:custDataLst>
            </p:nvPr>
          </p:nvSpPr>
          <p:spPr>
            <a:xfrm>
              <a:off x="572234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9" name="矩形 598"/>
            <p:cNvSpPr/>
            <p:nvPr>
              <p:custDataLst>
                <p:tags r:id="rId229"/>
              </p:custDataLst>
            </p:nvPr>
          </p:nvSpPr>
          <p:spPr>
            <a:xfrm>
              <a:off x="629458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0" name="矩形 599"/>
            <p:cNvSpPr/>
            <p:nvPr>
              <p:custDataLst>
                <p:tags r:id="rId230"/>
              </p:custDataLst>
            </p:nvPr>
          </p:nvSpPr>
          <p:spPr>
            <a:xfrm>
              <a:off x="686681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1" name="矩形 600"/>
            <p:cNvSpPr/>
            <p:nvPr>
              <p:custDataLst>
                <p:tags r:id="rId231"/>
              </p:custDataLst>
            </p:nvPr>
          </p:nvSpPr>
          <p:spPr>
            <a:xfrm>
              <a:off x="743905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2" name="矩形 601"/>
            <p:cNvSpPr/>
            <p:nvPr>
              <p:custDataLst>
                <p:tags r:id="rId232"/>
              </p:custDataLst>
            </p:nvPr>
          </p:nvSpPr>
          <p:spPr>
            <a:xfrm>
              <a:off x="8011289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3" name="矩形 602"/>
            <p:cNvSpPr/>
            <p:nvPr>
              <p:custDataLst>
                <p:tags r:id="rId233"/>
              </p:custDataLst>
            </p:nvPr>
          </p:nvSpPr>
          <p:spPr>
            <a:xfrm>
              <a:off x="858352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4" name="矩形 603"/>
            <p:cNvSpPr/>
            <p:nvPr>
              <p:custDataLst>
                <p:tags r:id="rId234"/>
              </p:custDataLst>
            </p:nvPr>
          </p:nvSpPr>
          <p:spPr>
            <a:xfrm>
              <a:off x="915575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5" name="矩形 604"/>
            <p:cNvSpPr/>
            <p:nvPr>
              <p:custDataLst>
                <p:tags r:id="rId235"/>
              </p:custDataLst>
            </p:nvPr>
          </p:nvSpPr>
          <p:spPr>
            <a:xfrm>
              <a:off x="972799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6" name="矩形 605"/>
            <p:cNvSpPr/>
            <p:nvPr>
              <p:custDataLst>
                <p:tags r:id="rId236"/>
              </p:custDataLst>
            </p:nvPr>
          </p:nvSpPr>
          <p:spPr>
            <a:xfrm>
              <a:off x="1030022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7" name="矩形 606"/>
            <p:cNvSpPr/>
            <p:nvPr>
              <p:custDataLst>
                <p:tags r:id="rId237"/>
              </p:custDataLst>
            </p:nvPr>
          </p:nvSpPr>
          <p:spPr>
            <a:xfrm>
              <a:off x="1087246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8" name="矩形 607"/>
            <p:cNvSpPr/>
            <p:nvPr>
              <p:custDataLst>
                <p:tags r:id="rId238"/>
              </p:custDataLst>
            </p:nvPr>
          </p:nvSpPr>
          <p:spPr>
            <a:xfrm>
              <a:off x="11444698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9" name="矩形 608"/>
            <p:cNvSpPr/>
            <p:nvPr>
              <p:custDataLst>
                <p:tags r:id="rId239"/>
              </p:custDataLst>
            </p:nvPr>
          </p:nvSpPr>
          <p:spPr>
            <a:xfrm>
              <a:off x="12016932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0" name="矩形 609"/>
            <p:cNvSpPr/>
            <p:nvPr>
              <p:custDataLst>
                <p:tags r:id="rId240"/>
              </p:custDataLst>
            </p:nvPr>
          </p:nvSpPr>
          <p:spPr>
            <a:xfrm>
              <a:off x="12589167" y="514129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1" name="矩形 610"/>
            <p:cNvSpPr/>
            <p:nvPr>
              <p:custDataLst>
                <p:tags r:id="rId241"/>
              </p:custDataLst>
            </p:nvPr>
          </p:nvSpPr>
          <p:spPr>
            <a:xfrm>
              <a:off x="1316140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2" name="矩形 611"/>
            <p:cNvSpPr/>
            <p:nvPr>
              <p:custDataLst>
                <p:tags r:id="rId242"/>
              </p:custDataLst>
            </p:nvPr>
          </p:nvSpPr>
          <p:spPr>
            <a:xfrm>
              <a:off x="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3" name="矩形 612"/>
            <p:cNvSpPr/>
            <p:nvPr>
              <p:custDataLst>
                <p:tags r:id="rId243"/>
              </p:custDataLst>
            </p:nvPr>
          </p:nvSpPr>
          <p:spPr>
            <a:xfrm>
              <a:off x="57223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4" name="矩形 613"/>
            <p:cNvSpPr/>
            <p:nvPr>
              <p:custDataLst>
                <p:tags r:id="rId244"/>
              </p:custDataLst>
            </p:nvPr>
          </p:nvSpPr>
          <p:spPr>
            <a:xfrm>
              <a:off x="114447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5" name="矩形 614"/>
            <p:cNvSpPr/>
            <p:nvPr>
              <p:custDataLst>
                <p:tags r:id="rId245"/>
              </p:custDataLst>
            </p:nvPr>
          </p:nvSpPr>
          <p:spPr>
            <a:xfrm>
              <a:off x="171670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6" name="矩形 615"/>
            <p:cNvSpPr/>
            <p:nvPr>
              <p:custDataLst>
                <p:tags r:id="rId246"/>
              </p:custDataLst>
            </p:nvPr>
          </p:nvSpPr>
          <p:spPr>
            <a:xfrm>
              <a:off x="2288940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7" name="矩形 616"/>
            <p:cNvSpPr/>
            <p:nvPr>
              <p:custDataLst>
                <p:tags r:id="rId247"/>
              </p:custDataLst>
            </p:nvPr>
          </p:nvSpPr>
          <p:spPr>
            <a:xfrm>
              <a:off x="286117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8" name="矩形 617"/>
            <p:cNvSpPr/>
            <p:nvPr>
              <p:custDataLst>
                <p:tags r:id="rId248"/>
              </p:custDataLst>
            </p:nvPr>
          </p:nvSpPr>
          <p:spPr>
            <a:xfrm>
              <a:off x="343340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9" name="矩形 618"/>
            <p:cNvSpPr/>
            <p:nvPr>
              <p:custDataLst>
                <p:tags r:id="rId249"/>
              </p:custDataLst>
            </p:nvPr>
          </p:nvSpPr>
          <p:spPr>
            <a:xfrm>
              <a:off x="400564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0" name="矩形 619"/>
            <p:cNvSpPr/>
            <p:nvPr>
              <p:custDataLst>
                <p:tags r:id="rId250"/>
              </p:custDataLst>
            </p:nvPr>
          </p:nvSpPr>
          <p:spPr>
            <a:xfrm>
              <a:off x="457787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1" name="矩形 620"/>
            <p:cNvSpPr/>
            <p:nvPr>
              <p:custDataLst>
                <p:tags r:id="rId251"/>
              </p:custDataLst>
            </p:nvPr>
          </p:nvSpPr>
          <p:spPr>
            <a:xfrm>
              <a:off x="515011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2" name="矩形 621"/>
            <p:cNvSpPr/>
            <p:nvPr>
              <p:custDataLst>
                <p:tags r:id="rId252"/>
              </p:custDataLst>
            </p:nvPr>
          </p:nvSpPr>
          <p:spPr>
            <a:xfrm>
              <a:off x="572234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3" name="矩形 622"/>
            <p:cNvSpPr/>
            <p:nvPr>
              <p:custDataLst>
                <p:tags r:id="rId253"/>
              </p:custDataLst>
            </p:nvPr>
          </p:nvSpPr>
          <p:spPr>
            <a:xfrm>
              <a:off x="629458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4" name="矩形 623"/>
            <p:cNvSpPr/>
            <p:nvPr>
              <p:custDataLst>
                <p:tags r:id="rId254"/>
              </p:custDataLst>
            </p:nvPr>
          </p:nvSpPr>
          <p:spPr>
            <a:xfrm>
              <a:off x="686681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5" name="矩形 624"/>
            <p:cNvSpPr/>
            <p:nvPr>
              <p:custDataLst>
                <p:tags r:id="rId255"/>
              </p:custDataLst>
            </p:nvPr>
          </p:nvSpPr>
          <p:spPr>
            <a:xfrm>
              <a:off x="743905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6" name="矩形 625"/>
            <p:cNvSpPr/>
            <p:nvPr>
              <p:custDataLst>
                <p:tags r:id="rId256"/>
              </p:custDataLst>
            </p:nvPr>
          </p:nvSpPr>
          <p:spPr>
            <a:xfrm>
              <a:off x="8011289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7" name="矩形 626"/>
            <p:cNvSpPr/>
            <p:nvPr>
              <p:custDataLst>
                <p:tags r:id="rId257"/>
              </p:custDataLst>
            </p:nvPr>
          </p:nvSpPr>
          <p:spPr>
            <a:xfrm>
              <a:off x="858352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8" name="矩形 627"/>
            <p:cNvSpPr/>
            <p:nvPr>
              <p:custDataLst>
                <p:tags r:id="rId258"/>
              </p:custDataLst>
            </p:nvPr>
          </p:nvSpPr>
          <p:spPr>
            <a:xfrm>
              <a:off x="915575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9" name="矩形 628"/>
            <p:cNvSpPr/>
            <p:nvPr>
              <p:custDataLst>
                <p:tags r:id="rId259"/>
              </p:custDataLst>
            </p:nvPr>
          </p:nvSpPr>
          <p:spPr>
            <a:xfrm>
              <a:off x="972799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0" name="矩形 629"/>
            <p:cNvSpPr/>
            <p:nvPr>
              <p:custDataLst>
                <p:tags r:id="rId260"/>
              </p:custDataLst>
            </p:nvPr>
          </p:nvSpPr>
          <p:spPr>
            <a:xfrm>
              <a:off x="1030022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1" name="矩形 630"/>
            <p:cNvSpPr/>
            <p:nvPr>
              <p:custDataLst>
                <p:tags r:id="rId261"/>
              </p:custDataLst>
            </p:nvPr>
          </p:nvSpPr>
          <p:spPr>
            <a:xfrm>
              <a:off x="1087246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2" name="矩形 631"/>
            <p:cNvSpPr/>
            <p:nvPr>
              <p:custDataLst>
                <p:tags r:id="rId262"/>
              </p:custDataLst>
            </p:nvPr>
          </p:nvSpPr>
          <p:spPr>
            <a:xfrm>
              <a:off x="11444698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3" name="矩形 632"/>
            <p:cNvSpPr/>
            <p:nvPr>
              <p:custDataLst>
                <p:tags r:id="rId263"/>
              </p:custDataLst>
            </p:nvPr>
          </p:nvSpPr>
          <p:spPr>
            <a:xfrm>
              <a:off x="12016932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4" name="矩形 633"/>
            <p:cNvSpPr/>
            <p:nvPr>
              <p:custDataLst>
                <p:tags r:id="rId264"/>
              </p:custDataLst>
            </p:nvPr>
          </p:nvSpPr>
          <p:spPr>
            <a:xfrm>
              <a:off x="12589167" y="571353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5" name="矩形 634"/>
            <p:cNvSpPr/>
            <p:nvPr>
              <p:custDataLst>
                <p:tags r:id="rId265"/>
              </p:custDataLst>
            </p:nvPr>
          </p:nvSpPr>
          <p:spPr>
            <a:xfrm>
              <a:off x="1316140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6" name="矩形 635"/>
            <p:cNvSpPr/>
            <p:nvPr>
              <p:custDataLst>
                <p:tags r:id="rId266"/>
              </p:custDataLst>
            </p:nvPr>
          </p:nvSpPr>
          <p:spPr>
            <a:xfrm>
              <a:off x="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7" name="矩形 636"/>
            <p:cNvSpPr/>
            <p:nvPr>
              <p:custDataLst>
                <p:tags r:id="rId267"/>
              </p:custDataLst>
            </p:nvPr>
          </p:nvSpPr>
          <p:spPr>
            <a:xfrm>
              <a:off x="57223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8" name="矩形 637"/>
            <p:cNvSpPr/>
            <p:nvPr>
              <p:custDataLst>
                <p:tags r:id="rId268"/>
              </p:custDataLst>
            </p:nvPr>
          </p:nvSpPr>
          <p:spPr>
            <a:xfrm>
              <a:off x="114447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9" name="矩形 638"/>
            <p:cNvSpPr/>
            <p:nvPr>
              <p:custDataLst>
                <p:tags r:id="rId269"/>
              </p:custDataLst>
            </p:nvPr>
          </p:nvSpPr>
          <p:spPr>
            <a:xfrm>
              <a:off x="171670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0" name="矩形 639"/>
            <p:cNvSpPr/>
            <p:nvPr>
              <p:custDataLst>
                <p:tags r:id="rId270"/>
              </p:custDataLst>
            </p:nvPr>
          </p:nvSpPr>
          <p:spPr>
            <a:xfrm>
              <a:off x="2288940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1" name="矩形 640"/>
            <p:cNvSpPr/>
            <p:nvPr>
              <p:custDataLst>
                <p:tags r:id="rId271"/>
              </p:custDataLst>
            </p:nvPr>
          </p:nvSpPr>
          <p:spPr>
            <a:xfrm>
              <a:off x="286117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2" name="矩形 641"/>
            <p:cNvSpPr/>
            <p:nvPr>
              <p:custDataLst>
                <p:tags r:id="rId272"/>
              </p:custDataLst>
            </p:nvPr>
          </p:nvSpPr>
          <p:spPr>
            <a:xfrm>
              <a:off x="343340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3" name="矩形 642"/>
            <p:cNvSpPr/>
            <p:nvPr>
              <p:custDataLst>
                <p:tags r:id="rId273"/>
              </p:custDataLst>
            </p:nvPr>
          </p:nvSpPr>
          <p:spPr>
            <a:xfrm>
              <a:off x="400564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4" name="矩形 643"/>
            <p:cNvSpPr/>
            <p:nvPr>
              <p:custDataLst>
                <p:tags r:id="rId274"/>
              </p:custDataLst>
            </p:nvPr>
          </p:nvSpPr>
          <p:spPr>
            <a:xfrm>
              <a:off x="457787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5" name="矩形 644"/>
            <p:cNvSpPr/>
            <p:nvPr>
              <p:custDataLst>
                <p:tags r:id="rId275"/>
              </p:custDataLst>
            </p:nvPr>
          </p:nvSpPr>
          <p:spPr>
            <a:xfrm>
              <a:off x="515011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6" name="矩形 645"/>
            <p:cNvSpPr/>
            <p:nvPr>
              <p:custDataLst>
                <p:tags r:id="rId276"/>
              </p:custDataLst>
            </p:nvPr>
          </p:nvSpPr>
          <p:spPr>
            <a:xfrm>
              <a:off x="572234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7" name="矩形 646"/>
            <p:cNvSpPr/>
            <p:nvPr>
              <p:custDataLst>
                <p:tags r:id="rId277"/>
              </p:custDataLst>
            </p:nvPr>
          </p:nvSpPr>
          <p:spPr>
            <a:xfrm>
              <a:off x="629458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8" name="矩形 647"/>
            <p:cNvSpPr/>
            <p:nvPr>
              <p:custDataLst>
                <p:tags r:id="rId278"/>
              </p:custDataLst>
            </p:nvPr>
          </p:nvSpPr>
          <p:spPr>
            <a:xfrm>
              <a:off x="686681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9" name="矩形 648"/>
            <p:cNvSpPr/>
            <p:nvPr>
              <p:custDataLst>
                <p:tags r:id="rId279"/>
              </p:custDataLst>
            </p:nvPr>
          </p:nvSpPr>
          <p:spPr>
            <a:xfrm>
              <a:off x="743905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0" name="矩形 649"/>
            <p:cNvSpPr/>
            <p:nvPr>
              <p:custDataLst>
                <p:tags r:id="rId280"/>
              </p:custDataLst>
            </p:nvPr>
          </p:nvSpPr>
          <p:spPr>
            <a:xfrm>
              <a:off x="8011289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1" name="矩形 650"/>
            <p:cNvSpPr/>
            <p:nvPr>
              <p:custDataLst>
                <p:tags r:id="rId281"/>
              </p:custDataLst>
            </p:nvPr>
          </p:nvSpPr>
          <p:spPr>
            <a:xfrm>
              <a:off x="858352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2" name="矩形 651"/>
            <p:cNvSpPr/>
            <p:nvPr>
              <p:custDataLst>
                <p:tags r:id="rId282"/>
              </p:custDataLst>
            </p:nvPr>
          </p:nvSpPr>
          <p:spPr>
            <a:xfrm>
              <a:off x="915575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3" name="矩形 652"/>
            <p:cNvSpPr/>
            <p:nvPr>
              <p:custDataLst>
                <p:tags r:id="rId283"/>
              </p:custDataLst>
            </p:nvPr>
          </p:nvSpPr>
          <p:spPr>
            <a:xfrm>
              <a:off x="972799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4" name="矩形 653"/>
            <p:cNvSpPr/>
            <p:nvPr>
              <p:custDataLst>
                <p:tags r:id="rId284"/>
              </p:custDataLst>
            </p:nvPr>
          </p:nvSpPr>
          <p:spPr>
            <a:xfrm>
              <a:off x="1030022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5" name="矩形 654"/>
            <p:cNvSpPr/>
            <p:nvPr>
              <p:custDataLst>
                <p:tags r:id="rId285"/>
              </p:custDataLst>
            </p:nvPr>
          </p:nvSpPr>
          <p:spPr>
            <a:xfrm>
              <a:off x="1087246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6" name="矩形 655"/>
            <p:cNvSpPr/>
            <p:nvPr>
              <p:custDataLst>
                <p:tags r:id="rId286"/>
              </p:custDataLst>
            </p:nvPr>
          </p:nvSpPr>
          <p:spPr>
            <a:xfrm>
              <a:off x="11444698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7" name="矩形 656"/>
            <p:cNvSpPr/>
            <p:nvPr>
              <p:custDataLst>
                <p:tags r:id="rId287"/>
              </p:custDataLst>
            </p:nvPr>
          </p:nvSpPr>
          <p:spPr>
            <a:xfrm>
              <a:off x="12016932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8" name="矩形 657"/>
            <p:cNvSpPr/>
            <p:nvPr>
              <p:custDataLst>
                <p:tags r:id="rId288"/>
              </p:custDataLst>
            </p:nvPr>
          </p:nvSpPr>
          <p:spPr>
            <a:xfrm>
              <a:off x="12589167" y="628576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9" name="矩形 658"/>
            <p:cNvSpPr/>
            <p:nvPr>
              <p:custDataLst>
                <p:tags r:id="rId289"/>
              </p:custDataLst>
            </p:nvPr>
          </p:nvSpPr>
          <p:spPr>
            <a:xfrm>
              <a:off x="1316140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324" name="圖片 323" descr="C:\Users\User\Desktop\26833.jpg"/>
          <p:cNvPicPr/>
          <p:nvPr/>
        </p:nvPicPr>
        <p:blipFill rotWithShape="1">
          <a:blip r:embed="rId2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0" r="4564" b="10441"/>
          <a:stretch/>
        </p:blipFill>
        <p:spPr bwMode="auto">
          <a:xfrm rot="10800000">
            <a:off x="10644583" y="-4909080"/>
            <a:ext cx="7270302" cy="45421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307" name="群組 306"/>
          <p:cNvGrpSpPr/>
          <p:nvPr>
            <p:custDataLst>
              <p:tags r:id="rId1"/>
            </p:custDataLst>
          </p:nvPr>
        </p:nvGrpSpPr>
        <p:grpSpPr>
          <a:xfrm>
            <a:off x="1675578" y="1135650"/>
            <a:ext cx="4254546" cy="2349790"/>
            <a:chOff x="836085" y="2356032"/>
            <a:chExt cx="4691550" cy="2591148"/>
          </a:xfrm>
        </p:grpSpPr>
        <p:pic>
          <p:nvPicPr>
            <p:cNvPr id="308" name="圖片 307"/>
            <p:cNvPicPr>
              <a:picLocks/>
            </p:cNvPicPr>
            <p:nvPr/>
          </p:nvPicPr>
          <p:blipFill>
            <a:blip r:embed="rId29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36085" y="2388831"/>
              <a:ext cx="4691550" cy="588898"/>
            </a:xfrm>
            <a:prstGeom prst="rect">
              <a:avLst/>
            </a:prstGeom>
          </p:spPr>
        </p:pic>
        <p:pic>
          <p:nvPicPr>
            <p:cNvPr id="309" name="圖片 308"/>
            <p:cNvPicPr>
              <a:picLocks/>
            </p:cNvPicPr>
            <p:nvPr/>
          </p:nvPicPr>
          <p:blipFill>
            <a:blip r:embed="rId29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36085" y="4301312"/>
              <a:ext cx="4691550" cy="588898"/>
            </a:xfrm>
            <a:prstGeom prst="rect">
              <a:avLst/>
            </a:prstGeom>
          </p:spPr>
        </p:pic>
        <p:pic>
          <p:nvPicPr>
            <p:cNvPr id="310" name="圖片 309"/>
            <p:cNvPicPr>
              <a:picLocks/>
            </p:cNvPicPr>
            <p:nvPr/>
          </p:nvPicPr>
          <p:blipFill>
            <a:blip r:embed="rId29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-149139" y="3357158"/>
              <a:ext cx="2591148" cy="588896"/>
            </a:xfrm>
            <a:prstGeom prst="rect">
              <a:avLst/>
            </a:prstGeom>
          </p:spPr>
        </p:pic>
        <p:pic>
          <p:nvPicPr>
            <p:cNvPr id="311" name="圖片 310"/>
            <p:cNvPicPr>
              <a:picLocks/>
            </p:cNvPicPr>
            <p:nvPr/>
          </p:nvPicPr>
          <p:blipFill>
            <a:blip r:embed="rId29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3796607" y="3357158"/>
              <a:ext cx="2591148" cy="588896"/>
            </a:xfrm>
            <a:prstGeom prst="rect">
              <a:avLst/>
            </a:prstGeom>
          </p:spPr>
        </p:pic>
      </p:grpSp>
      <p:pic>
        <p:nvPicPr>
          <p:cNvPr id="313" name="圖片 312"/>
          <p:cNvPicPr>
            <a:picLocks/>
          </p:cNvPicPr>
          <p:nvPr/>
        </p:nvPicPr>
        <p:blipFill>
          <a:blip r:embed="rId29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04034" y="1165394"/>
            <a:ext cx="4254546" cy="534044"/>
          </a:xfrm>
          <a:prstGeom prst="rect">
            <a:avLst/>
          </a:prstGeom>
        </p:spPr>
      </p:pic>
      <p:pic>
        <p:nvPicPr>
          <p:cNvPr id="314" name="圖片 313"/>
          <p:cNvPicPr>
            <a:picLocks/>
          </p:cNvPicPr>
          <p:nvPr/>
        </p:nvPicPr>
        <p:blipFill>
          <a:blip r:embed="rId29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04034" y="2899733"/>
            <a:ext cx="4254546" cy="534044"/>
          </a:xfrm>
          <a:prstGeom prst="rect">
            <a:avLst/>
          </a:prstGeom>
        </p:spPr>
      </p:pic>
      <p:pic>
        <p:nvPicPr>
          <p:cNvPr id="315" name="圖片 314"/>
          <p:cNvPicPr>
            <a:picLocks/>
          </p:cNvPicPr>
          <p:nvPr/>
        </p:nvPicPr>
        <p:blipFill>
          <a:blip r:embed="rId29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6010581" y="2043524"/>
            <a:ext cx="2349790" cy="534042"/>
          </a:xfrm>
          <a:prstGeom prst="rect">
            <a:avLst/>
          </a:prstGeom>
        </p:spPr>
      </p:pic>
      <p:pic>
        <p:nvPicPr>
          <p:cNvPr id="317" name="圖片 316"/>
          <p:cNvPicPr>
            <a:picLocks/>
          </p:cNvPicPr>
          <p:nvPr/>
        </p:nvPicPr>
        <p:blipFill>
          <a:blip r:embed="rId29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7735093" y="2043524"/>
            <a:ext cx="2349790" cy="534042"/>
          </a:xfrm>
          <a:prstGeom prst="rect">
            <a:avLst/>
          </a:prstGeom>
        </p:spPr>
      </p:pic>
      <p:sp>
        <p:nvSpPr>
          <p:cNvPr id="2" name="向右箭號 1"/>
          <p:cNvSpPr/>
          <p:nvPr/>
        </p:nvSpPr>
        <p:spPr>
          <a:xfrm>
            <a:off x="6082050" y="2000872"/>
            <a:ext cx="630873" cy="588397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549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1" name="群組 660"/>
          <p:cNvGrpSpPr/>
          <p:nvPr/>
        </p:nvGrpSpPr>
        <p:grpSpPr>
          <a:xfrm>
            <a:off x="0" y="-8819"/>
            <a:ext cx="13733638" cy="6866819"/>
            <a:chOff x="0" y="-8819"/>
            <a:chExt cx="13733638" cy="6866819"/>
          </a:xfrm>
        </p:grpSpPr>
        <p:sp>
          <p:nvSpPr>
            <p:cNvPr id="372" name="矩形 371"/>
            <p:cNvSpPr/>
            <p:nvPr>
              <p:custDataLst>
                <p:tags r:id="rId1"/>
              </p:custDataLst>
            </p:nvPr>
          </p:nvSpPr>
          <p:spPr>
            <a:xfrm>
              <a:off x="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3" name="矩形 372"/>
            <p:cNvSpPr/>
            <p:nvPr>
              <p:custDataLst>
                <p:tags r:id="rId2"/>
              </p:custDataLst>
            </p:nvPr>
          </p:nvSpPr>
          <p:spPr>
            <a:xfrm>
              <a:off x="57223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4" name="矩形 373"/>
            <p:cNvSpPr/>
            <p:nvPr>
              <p:custDataLst>
                <p:tags r:id="rId3"/>
              </p:custDataLst>
            </p:nvPr>
          </p:nvSpPr>
          <p:spPr>
            <a:xfrm>
              <a:off x="1144470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5" name="矩形 374"/>
            <p:cNvSpPr/>
            <p:nvPr>
              <p:custDataLst>
                <p:tags r:id="rId4"/>
              </p:custDataLst>
            </p:nvPr>
          </p:nvSpPr>
          <p:spPr>
            <a:xfrm>
              <a:off x="1716705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6" name="矩形 375"/>
            <p:cNvSpPr/>
            <p:nvPr>
              <p:custDataLst>
                <p:tags r:id="rId5"/>
              </p:custDataLst>
            </p:nvPr>
          </p:nvSpPr>
          <p:spPr>
            <a:xfrm>
              <a:off x="2288940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7" name="矩形 376"/>
            <p:cNvSpPr/>
            <p:nvPr>
              <p:custDataLst>
                <p:tags r:id="rId6"/>
              </p:custDataLst>
            </p:nvPr>
          </p:nvSpPr>
          <p:spPr>
            <a:xfrm>
              <a:off x="286117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8" name="矩形 377"/>
            <p:cNvSpPr/>
            <p:nvPr>
              <p:custDataLst>
                <p:tags r:id="rId7"/>
              </p:custDataLst>
            </p:nvPr>
          </p:nvSpPr>
          <p:spPr>
            <a:xfrm>
              <a:off x="343340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9" name="矩形 378"/>
            <p:cNvSpPr/>
            <p:nvPr>
              <p:custDataLst>
                <p:tags r:id="rId8"/>
              </p:custDataLst>
            </p:nvPr>
          </p:nvSpPr>
          <p:spPr>
            <a:xfrm>
              <a:off x="400564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0" name="矩形 379"/>
            <p:cNvSpPr/>
            <p:nvPr>
              <p:custDataLst>
                <p:tags r:id="rId9"/>
              </p:custDataLst>
            </p:nvPr>
          </p:nvSpPr>
          <p:spPr>
            <a:xfrm>
              <a:off x="457787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1" name="矩形 380"/>
            <p:cNvSpPr/>
            <p:nvPr>
              <p:custDataLst>
                <p:tags r:id="rId10"/>
              </p:custDataLst>
            </p:nvPr>
          </p:nvSpPr>
          <p:spPr>
            <a:xfrm>
              <a:off x="515011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2" name="矩形 381"/>
            <p:cNvSpPr/>
            <p:nvPr>
              <p:custDataLst>
                <p:tags r:id="rId11"/>
              </p:custDataLst>
            </p:nvPr>
          </p:nvSpPr>
          <p:spPr>
            <a:xfrm>
              <a:off x="572234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3" name="矩形 382"/>
            <p:cNvSpPr/>
            <p:nvPr>
              <p:custDataLst>
                <p:tags r:id="rId12"/>
              </p:custDataLst>
            </p:nvPr>
          </p:nvSpPr>
          <p:spPr>
            <a:xfrm>
              <a:off x="629458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4" name="矩形 383"/>
            <p:cNvSpPr/>
            <p:nvPr>
              <p:custDataLst>
                <p:tags r:id="rId13"/>
              </p:custDataLst>
            </p:nvPr>
          </p:nvSpPr>
          <p:spPr>
            <a:xfrm>
              <a:off x="6866819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5" name="矩形 384"/>
            <p:cNvSpPr/>
            <p:nvPr>
              <p:custDataLst>
                <p:tags r:id="rId14"/>
              </p:custDataLst>
            </p:nvPr>
          </p:nvSpPr>
          <p:spPr>
            <a:xfrm>
              <a:off x="7439054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6" name="矩形 385"/>
            <p:cNvSpPr/>
            <p:nvPr>
              <p:custDataLst>
                <p:tags r:id="rId15"/>
              </p:custDataLst>
            </p:nvPr>
          </p:nvSpPr>
          <p:spPr>
            <a:xfrm>
              <a:off x="8011289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7" name="矩形 386"/>
            <p:cNvSpPr/>
            <p:nvPr>
              <p:custDataLst>
                <p:tags r:id="rId16"/>
              </p:custDataLst>
            </p:nvPr>
          </p:nvSpPr>
          <p:spPr>
            <a:xfrm>
              <a:off x="858352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8" name="矩形 387"/>
            <p:cNvSpPr/>
            <p:nvPr>
              <p:custDataLst>
                <p:tags r:id="rId17"/>
              </p:custDataLst>
            </p:nvPr>
          </p:nvSpPr>
          <p:spPr>
            <a:xfrm>
              <a:off x="915575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9" name="矩形 388"/>
            <p:cNvSpPr/>
            <p:nvPr>
              <p:custDataLst>
                <p:tags r:id="rId18"/>
              </p:custDataLst>
            </p:nvPr>
          </p:nvSpPr>
          <p:spPr>
            <a:xfrm>
              <a:off x="972799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0" name="矩形 389"/>
            <p:cNvSpPr/>
            <p:nvPr>
              <p:custDataLst>
                <p:tags r:id="rId19"/>
              </p:custDataLst>
            </p:nvPr>
          </p:nvSpPr>
          <p:spPr>
            <a:xfrm>
              <a:off x="10300228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1" name="矩形 390"/>
            <p:cNvSpPr/>
            <p:nvPr>
              <p:custDataLst>
                <p:tags r:id="rId20"/>
              </p:custDataLst>
            </p:nvPr>
          </p:nvSpPr>
          <p:spPr>
            <a:xfrm>
              <a:off x="1087246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2" name="矩形 391"/>
            <p:cNvSpPr/>
            <p:nvPr>
              <p:custDataLst>
                <p:tags r:id="rId21"/>
              </p:custDataLst>
            </p:nvPr>
          </p:nvSpPr>
          <p:spPr>
            <a:xfrm>
              <a:off x="11444698" y="-8819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3" name="矩形 392"/>
            <p:cNvSpPr/>
            <p:nvPr>
              <p:custDataLst>
                <p:tags r:id="rId22"/>
              </p:custDataLst>
            </p:nvPr>
          </p:nvSpPr>
          <p:spPr>
            <a:xfrm>
              <a:off x="12016932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4" name="矩形 393"/>
            <p:cNvSpPr/>
            <p:nvPr>
              <p:custDataLst>
                <p:tags r:id="rId23"/>
              </p:custDataLst>
            </p:nvPr>
          </p:nvSpPr>
          <p:spPr>
            <a:xfrm>
              <a:off x="12589167" y="-8819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5" name="矩形 394"/>
            <p:cNvSpPr/>
            <p:nvPr>
              <p:custDataLst>
                <p:tags r:id="rId24"/>
              </p:custDataLst>
            </p:nvPr>
          </p:nvSpPr>
          <p:spPr>
            <a:xfrm>
              <a:off x="13161403" y="-8819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6" name="矩形 395"/>
            <p:cNvSpPr/>
            <p:nvPr>
              <p:custDataLst>
                <p:tags r:id="rId25"/>
              </p:custDataLst>
            </p:nvPr>
          </p:nvSpPr>
          <p:spPr>
            <a:xfrm>
              <a:off x="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7" name="矩形 396"/>
            <p:cNvSpPr/>
            <p:nvPr>
              <p:custDataLst>
                <p:tags r:id="rId26"/>
              </p:custDataLst>
            </p:nvPr>
          </p:nvSpPr>
          <p:spPr>
            <a:xfrm>
              <a:off x="57223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8" name="矩形 397"/>
            <p:cNvSpPr/>
            <p:nvPr>
              <p:custDataLst>
                <p:tags r:id="rId27"/>
              </p:custDataLst>
            </p:nvPr>
          </p:nvSpPr>
          <p:spPr>
            <a:xfrm>
              <a:off x="1144470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9" name="矩形 398"/>
            <p:cNvSpPr/>
            <p:nvPr>
              <p:custDataLst>
                <p:tags r:id="rId28"/>
              </p:custDataLst>
            </p:nvPr>
          </p:nvSpPr>
          <p:spPr>
            <a:xfrm>
              <a:off x="1716705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0" name="矩形 399"/>
            <p:cNvSpPr/>
            <p:nvPr>
              <p:custDataLst>
                <p:tags r:id="rId29"/>
              </p:custDataLst>
            </p:nvPr>
          </p:nvSpPr>
          <p:spPr>
            <a:xfrm>
              <a:off x="2288940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1" name="矩形 400"/>
            <p:cNvSpPr/>
            <p:nvPr>
              <p:custDataLst>
                <p:tags r:id="rId30"/>
              </p:custDataLst>
            </p:nvPr>
          </p:nvSpPr>
          <p:spPr>
            <a:xfrm>
              <a:off x="286117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2" name="矩形 401"/>
            <p:cNvSpPr/>
            <p:nvPr>
              <p:custDataLst>
                <p:tags r:id="rId31"/>
              </p:custDataLst>
            </p:nvPr>
          </p:nvSpPr>
          <p:spPr>
            <a:xfrm>
              <a:off x="343340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3" name="矩形 402"/>
            <p:cNvSpPr/>
            <p:nvPr>
              <p:custDataLst>
                <p:tags r:id="rId32"/>
              </p:custDataLst>
            </p:nvPr>
          </p:nvSpPr>
          <p:spPr>
            <a:xfrm>
              <a:off x="400564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4" name="矩形 403"/>
            <p:cNvSpPr/>
            <p:nvPr>
              <p:custDataLst>
                <p:tags r:id="rId33"/>
              </p:custDataLst>
            </p:nvPr>
          </p:nvSpPr>
          <p:spPr>
            <a:xfrm>
              <a:off x="457787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5" name="矩形 404"/>
            <p:cNvSpPr/>
            <p:nvPr>
              <p:custDataLst>
                <p:tags r:id="rId34"/>
              </p:custDataLst>
            </p:nvPr>
          </p:nvSpPr>
          <p:spPr>
            <a:xfrm>
              <a:off x="515011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6" name="矩形 405"/>
            <p:cNvSpPr/>
            <p:nvPr>
              <p:custDataLst>
                <p:tags r:id="rId35"/>
              </p:custDataLst>
            </p:nvPr>
          </p:nvSpPr>
          <p:spPr>
            <a:xfrm>
              <a:off x="572234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7" name="矩形 406"/>
            <p:cNvSpPr/>
            <p:nvPr>
              <p:custDataLst>
                <p:tags r:id="rId36"/>
              </p:custDataLst>
            </p:nvPr>
          </p:nvSpPr>
          <p:spPr>
            <a:xfrm>
              <a:off x="629458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8" name="矩形 407"/>
            <p:cNvSpPr/>
            <p:nvPr>
              <p:custDataLst>
                <p:tags r:id="rId37"/>
              </p:custDataLst>
            </p:nvPr>
          </p:nvSpPr>
          <p:spPr>
            <a:xfrm>
              <a:off x="6866819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9" name="矩形 408"/>
            <p:cNvSpPr/>
            <p:nvPr>
              <p:custDataLst>
                <p:tags r:id="rId38"/>
              </p:custDataLst>
            </p:nvPr>
          </p:nvSpPr>
          <p:spPr>
            <a:xfrm>
              <a:off x="7439054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0" name="矩形 409"/>
            <p:cNvSpPr/>
            <p:nvPr>
              <p:custDataLst>
                <p:tags r:id="rId39"/>
              </p:custDataLst>
            </p:nvPr>
          </p:nvSpPr>
          <p:spPr>
            <a:xfrm>
              <a:off x="8011289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1" name="矩形 410"/>
            <p:cNvSpPr/>
            <p:nvPr>
              <p:custDataLst>
                <p:tags r:id="rId40"/>
              </p:custDataLst>
            </p:nvPr>
          </p:nvSpPr>
          <p:spPr>
            <a:xfrm>
              <a:off x="858352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2" name="矩形 411"/>
            <p:cNvSpPr/>
            <p:nvPr>
              <p:custDataLst>
                <p:tags r:id="rId41"/>
              </p:custDataLst>
            </p:nvPr>
          </p:nvSpPr>
          <p:spPr>
            <a:xfrm>
              <a:off x="915575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3" name="矩形 412"/>
            <p:cNvSpPr/>
            <p:nvPr>
              <p:custDataLst>
                <p:tags r:id="rId42"/>
              </p:custDataLst>
            </p:nvPr>
          </p:nvSpPr>
          <p:spPr>
            <a:xfrm>
              <a:off x="972799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4" name="矩形 413"/>
            <p:cNvSpPr/>
            <p:nvPr>
              <p:custDataLst>
                <p:tags r:id="rId43"/>
              </p:custDataLst>
            </p:nvPr>
          </p:nvSpPr>
          <p:spPr>
            <a:xfrm>
              <a:off x="10300228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5" name="矩形 414"/>
            <p:cNvSpPr/>
            <p:nvPr>
              <p:custDataLst>
                <p:tags r:id="rId44"/>
              </p:custDataLst>
            </p:nvPr>
          </p:nvSpPr>
          <p:spPr>
            <a:xfrm>
              <a:off x="1087246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6" name="矩形 415"/>
            <p:cNvSpPr/>
            <p:nvPr>
              <p:custDataLst>
                <p:tags r:id="rId45"/>
              </p:custDataLst>
            </p:nvPr>
          </p:nvSpPr>
          <p:spPr>
            <a:xfrm>
              <a:off x="11444698" y="56341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7" name="矩形 416"/>
            <p:cNvSpPr/>
            <p:nvPr>
              <p:custDataLst>
                <p:tags r:id="rId46"/>
              </p:custDataLst>
            </p:nvPr>
          </p:nvSpPr>
          <p:spPr>
            <a:xfrm>
              <a:off x="12016932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8" name="矩形 417"/>
            <p:cNvSpPr/>
            <p:nvPr>
              <p:custDataLst>
                <p:tags r:id="rId47"/>
              </p:custDataLst>
            </p:nvPr>
          </p:nvSpPr>
          <p:spPr>
            <a:xfrm>
              <a:off x="12589167" y="56341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9" name="矩形 418"/>
            <p:cNvSpPr/>
            <p:nvPr>
              <p:custDataLst>
                <p:tags r:id="rId48"/>
              </p:custDataLst>
            </p:nvPr>
          </p:nvSpPr>
          <p:spPr>
            <a:xfrm>
              <a:off x="13161403" y="56341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0" name="矩形 419"/>
            <p:cNvSpPr/>
            <p:nvPr>
              <p:custDataLst>
                <p:tags r:id="rId49"/>
              </p:custDataLst>
            </p:nvPr>
          </p:nvSpPr>
          <p:spPr>
            <a:xfrm>
              <a:off x="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1" name="矩形 420"/>
            <p:cNvSpPr/>
            <p:nvPr>
              <p:custDataLst>
                <p:tags r:id="rId50"/>
              </p:custDataLst>
            </p:nvPr>
          </p:nvSpPr>
          <p:spPr>
            <a:xfrm>
              <a:off x="57223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2" name="矩形 421"/>
            <p:cNvSpPr/>
            <p:nvPr>
              <p:custDataLst>
                <p:tags r:id="rId51"/>
              </p:custDataLst>
            </p:nvPr>
          </p:nvSpPr>
          <p:spPr>
            <a:xfrm>
              <a:off x="1144470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3" name="矩形 422"/>
            <p:cNvSpPr/>
            <p:nvPr>
              <p:custDataLst>
                <p:tags r:id="rId52"/>
              </p:custDataLst>
            </p:nvPr>
          </p:nvSpPr>
          <p:spPr>
            <a:xfrm>
              <a:off x="1716705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4" name="矩形 423"/>
            <p:cNvSpPr/>
            <p:nvPr>
              <p:custDataLst>
                <p:tags r:id="rId53"/>
              </p:custDataLst>
            </p:nvPr>
          </p:nvSpPr>
          <p:spPr>
            <a:xfrm>
              <a:off x="2288940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5" name="矩形 424"/>
            <p:cNvSpPr/>
            <p:nvPr>
              <p:custDataLst>
                <p:tags r:id="rId54"/>
              </p:custDataLst>
            </p:nvPr>
          </p:nvSpPr>
          <p:spPr>
            <a:xfrm>
              <a:off x="286117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6" name="矩形 425"/>
            <p:cNvSpPr/>
            <p:nvPr>
              <p:custDataLst>
                <p:tags r:id="rId55"/>
              </p:custDataLst>
            </p:nvPr>
          </p:nvSpPr>
          <p:spPr>
            <a:xfrm>
              <a:off x="343340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7" name="矩形 426"/>
            <p:cNvSpPr/>
            <p:nvPr>
              <p:custDataLst>
                <p:tags r:id="rId56"/>
              </p:custDataLst>
            </p:nvPr>
          </p:nvSpPr>
          <p:spPr>
            <a:xfrm>
              <a:off x="400564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8" name="矩形 427"/>
            <p:cNvSpPr/>
            <p:nvPr>
              <p:custDataLst>
                <p:tags r:id="rId57"/>
              </p:custDataLst>
            </p:nvPr>
          </p:nvSpPr>
          <p:spPr>
            <a:xfrm>
              <a:off x="457787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9" name="矩形 428"/>
            <p:cNvSpPr/>
            <p:nvPr>
              <p:custDataLst>
                <p:tags r:id="rId58"/>
              </p:custDataLst>
            </p:nvPr>
          </p:nvSpPr>
          <p:spPr>
            <a:xfrm>
              <a:off x="515011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0" name="矩形 429"/>
            <p:cNvSpPr/>
            <p:nvPr>
              <p:custDataLst>
                <p:tags r:id="rId59"/>
              </p:custDataLst>
            </p:nvPr>
          </p:nvSpPr>
          <p:spPr>
            <a:xfrm>
              <a:off x="572234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1" name="矩形 430"/>
            <p:cNvSpPr/>
            <p:nvPr>
              <p:custDataLst>
                <p:tags r:id="rId60"/>
              </p:custDataLst>
            </p:nvPr>
          </p:nvSpPr>
          <p:spPr>
            <a:xfrm>
              <a:off x="629458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2" name="矩形 431"/>
            <p:cNvSpPr/>
            <p:nvPr>
              <p:custDataLst>
                <p:tags r:id="rId61"/>
              </p:custDataLst>
            </p:nvPr>
          </p:nvSpPr>
          <p:spPr>
            <a:xfrm>
              <a:off x="6866819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3" name="矩形 432"/>
            <p:cNvSpPr/>
            <p:nvPr>
              <p:custDataLst>
                <p:tags r:id="rId62"/>
              </p:custDataLst>
            </p:nvPr>
          </p:nvSpPr>
          <p:spPr>
            <a:xfrm>
              <a:off x="7439054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4" name="矩形 433"/>
            <p:cNvSpPr/>
            <p:nvPr>
              <p:custDataLst>
                <p:tags r:id="rId63"/>
              </p:custDataLst>
            </p:nvPr>
          </p:nvSpPr>
          <p:spPr>
            <a:xfrm>
              <a:off x="8011289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5" name="矩形 434"/>
            <p:cNvSpPr/>
            <p:nvPr>
              <p:custDataLst>
                <p:tags r:id="rId64"/>
              </p:custDataLst>
            </p:nvPr>
          </p:nvSpPr>
          <p:spPr>
            <a:xfrm>
              <a:off x="858352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6" name="矩形 435"/>
            <p:cNvSpPr/>
            <p:nvPr>
              <p:custDataLst>
                <p:tags r:id="rId65"/>
              </p:custDataLst>
            </p:nvPr>
          </p:nvSpPr>
          <p:spPr>
            <a:xfrm>
              <a:off x="915575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7" name="矩形 436"/>
            <p:cNvSpPr/>
            <p:nvPr>
              <p:custDataLst>
                <p:tags r:id="rId66"/>
              </p:custDataLst>
            </p:nvPr>
          </p:nvSpPr>
          <p:spPr>
            <a:xfrm>
              <a:off x="972799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8" name="矩形 437"/>
            <p:cNvSpPr/>
            <p:nvPr>
              <p:custDataLst>
                <p:tags r:id="rId67"/>
              </p:custDataLst>
            </p:nvPr>
          </p:nvSpPr>
          <p:spPr>
            <a:xfrm>
              <a:off x="10300228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9" name="矩形 438"/>
            <p:cNvSpPr/>
            <p:nvPr>
              <p:custDataLst>
                <p:tags r:id="rId68"/>
              </p:custDataLst>
            </p:nvPr>
          </p:nvSpPr>
          <p:spPr>
            <a:xfrm>
              <a:off x="1087246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0" name="矩形 439"/>
            <p:cNvSpPr/>
            <p:nvPr>
              <p:custDataLst>
                <p:tags r:id="rId69"/>
              </p:custDataLst>
            </p:nvPr>
          </p:nvSpPr>
          <p:spPr>
            <a:xfrm>
              <a:off x="11444698" y="1135651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1" name="矩形 440"/>
            <p:cNvSpPr/>
            <p:nvPr>
              <p:custDataLst>
                <p:tags r:id="rId70"/>
              </p:custDataLst>
            </p:nvPr>
          </p:nvSpPr>
          <p:spPr>
            <a:xfrm>
              <a:off x="12016932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2" name="矩形 441"/>
            <p:cNvSpPr/>
            <p:nvPr>
              <p:custDataLst>
                <p:tags r:id="rId71"/>
              </p:custDataLst>
            </p:nvPr>
          </p:nvSpPr>
          <p:spPr>
            <a:xfrm>
              <a:off x="12589167" y="1135651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3" name="矩形 442"/>
            <p:cNvSpPr/>
            <p:nvPr>
              <p:custDataLst>
                <p:tags r:id="rId72"/>
              </p:custDataLst>
            </p:nvPr>
          </p:nvSpPr>
          <p:spPr>
            <a:xfrm>
              <a:off x="13161403" y="1135651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4" name="矩形 443"/>
            <p:cNvSpPr/>
            <p:nvPr>
              <p:custDataLst>
                <p:tags r:id="rId73"/>
              </p:custDataLst>
            </p:nvPr>
          </p:nvSpPr>
          <p:spPr>
            <a:xfrm>
              <a:off x="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5" name="矩形 444"/>
            <p:cNvSpPr/>
            <p:nvPr>
              <p:custDataLst>
                <p:tags r:id="rId74"/>
              </p:custDataLst>
            </p:nvPr>
          </p:nvSpPr>
          <p:spPr>
            <a:xfrm>
              <a:off x="57223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6" name="矩形 445"/>
            <p:cNvSpPr/>
            <p:nvPr>
              <p:custDataLst>
                <p:tags r:id="rId75"/>
              </p:custDataLst>
            </p:nvPr>
          </p:nvSpPr>
          <p:spPr>
            <a:xfrm>
              <a:off x="1144470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7" name="矩形 446"/>
            <p:cNvSpPr/>
            <p:nvPr>
              <p:custDataLst>
                <p:tags r:id="rId76"/>
              </p:custDataLst>
            </p:nvPr>
          </p:nvSpPr>
          <p:spPr>
            <a:xfrm>
              <a:off x="1716705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8" name="矩形 447"/>
            <p:cNvSpPr/>
            <p:nvPr>
              <p:custDataLst>
                <p:tags r:id="rId77"/>
              </p:custDataLst>
            </p:nvPr>
          </p:nvSpPr>
          <p:spPr>
            <a:xfrm>
              <a:off x="2288940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9" name="矩形 448"/>
            <p:cNvSpPr/>
            <p:nvPr>
              <p:custDataLst>
                <p:tags r:id="rId78"/>
              </p:custDataLst>
            </p:nvPr>
          </p:nvSpPr>
          <p:spPr>
            <a:xfrm>
              <a:off x="286117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0" name="矩形 449"/>
            <p:cNvSpPr/>
            <p:nvPr>
              <p:custDataLst>
                <p:tags r:id="rId79"/>
              </p:custDataLst>
            </p:nvPr>
          </p:nvSpPr>
          <p:spPr>
            <a:xfrm>
              <a:off x="343340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1" name="矩形 450"/>
            <p:cNvSpPr/>
            <p:nvPr>
              <p:custDataLst>
                <p:tags r:id="rId80"/>
              </p:custDataLst>
            </p:nvPr>
          </p:nvSpPr>
          <p:spPr>
            <a:xfrm>
              <a:off x="400564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2" name="矩形 451"/>
            <p:cNvSpPr/>
            <p:nvPr>
              <p:custDataLst>
                <p:tags r:id="rId81"/>
              </p:custDataLst>
            </p:nvPr>
          </p:nvSpPr>
          <p:spPr>
            <a:xfrm>
              <a:off x="457787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3" name="矩形 452"/>
            <p:cNvSpPr/>
            <p:nvPr>
              <p:custDataLst>
                <p:tags r:id="rId82"/>
              </p:custDataLst>
            </p:nvPr>
          </p:nvSpPr>
          <p:spPr>
            <a:xfrm>
              <a:off x="515011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4" name="矩形 453"/>
            <p:cNvSpPr/>
            <p:nvPr>
              <p:custDataLst>
                <p:tags r:id="rId83"/>
              </p:custDataLst>
            </p:nvPr>
          </p:nvSpPr>
          <p:spPr>
            <a:xfrm>
              <a:off x="572234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5" name="矩形 454"/>
            <p:cNvSpPr/>
            <p:nvPr>
              <p:custDataLst>
                <p:tags r:id="rId84"/>
              </p:custDataLst>
            </p:nvPr>
          </p:nvSpPr>
          <p:spPr>
            <a:xfrm>
              <a:off x="629458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6" name="矩形 455"/>
            <p:cNvSpPr/>
            <p:nvPr>
              <p:custDataLst>
                <p:tags r:id="rId85"/>
              </p:custDataLst>
            </p:nvPr>
          </p:nvSpPr>
          <p:spPr>
            <a:xfrm>
              <a:off x="6866819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7" name="矩形 456"/>
            <p:cNvSpPr/>
            <p:nvPr>
              <p:custDataLst>
                <p:tags r:id="rId86"/>
              </p:custDataLst>
            </p:nvPr>
          </p:nvSpPr>
          <p:spPr>
            <a:xfrm>
              <a:off x="7439054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8" name="矩形 457"/>
            <p:cNvSpPr/>
            <p:nvPr>
              <p:custDataLst>
                <p:tags r:id="rId87"/>
              </p:custDataLst>
            </p:nvPr>
          </p:nvSpPr>
          <p:spPr>
            <a:xfrm>
              <a:off x="8011289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9" name="矩形 458"/>
            <p:cNvSpPr/>
            <p:nvPr>
              <p:custDataLst>
                <p:tags r:id="rId88"/>
              </p:custDataLst>
            </p:nvPr>
          </p:nvSpPr>
          <p:spPr>
            <a:xfrm>
              <a:off x="858352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0" name="矩形 459"/>
            <p:cNvSpPr/>
            <p:nvPr>
              <p:custDataLst>
                <p:tags r:id="rId89"/>
              </p:custDataLst>
            </p:nvPr>
          </p:nvSpPr>
          <p:spPr>
            <a:xfrm>
              <a:off x="915575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1" name="矩形 460"/>
            <p:cNvSpPr/>
            <p:nvPr>
              <p:custDataLst>
                <p:tags r:id="rId90"/>
              </p:custDataLst>
            </p:nvPr>
          </p:nvSpPr>
          <p:spPr>
            <a:xfrm>
              <a:off x="972799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2" name="矩形 461"/>
            <p:cNvSpPr/>
            <p:nvPr>
              <p:custDataLst>
                <p:tags r:id="rId91"/>
              </p:custDataLst>
            </p:nvPr>
          </p:nvSpPr>
          <p:spPr>
            <a:xfrm>
              <a:off x="10300228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3" name="矩形 462"/>
            <p:cNvSpPr/>
            <p:nvPr>
              <p:custDataLst>
                <p:tags r:id="rId92"/>
              </p:custDataLst>
            </p:nvPr>
          </p:nvSpPr>
          <p:spPr>
            <a:xfrm>
              <a:off x="1087246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4" name="矩形 463"/>
            <p:cNvSpPr/>
            <p:nvPr>
              <p:custDataLst>
                <p:tags r:id="rId93"/>
              </p:custDataLst>
            </p:nvPr>
          </p:nvSpPr>
          <p:spPr>
            <a:xfrm>
              <a:off x="11444698" y="1707886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5" name="矩形 464"/>
            <p:cNvSpPr/>
            <p:nvPr>
              <p:custDataLst>
                <p:tags r:id="rId94"/>
              </p:custDataLst>
            </p:nvPr>
          </p:nvSpPr>
          <p:spPr>
            <a:xfrm>
              <a:off x="12016932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6" name="矩形 465"/>
            <p:cNvSpPr/>
            <p:nvPr>
              <p:custDataLst>
                <p:tags r:id="rId95"/>
              </p:custDataLst>
            </p:nvPr>
          </p:nvSpPr>
          <p:spPr>
            <a:xfrm>
              <a:off x="12589167" y="1707886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7" name="矩形 466"/>
            <p:cNvSpPr/>
            <p:nvPr>
              <p:custDataLst>
                <p:tags r:id="rId96"/>
              </p:custDataLst>
            </p:nvPr>
          </p:nvSpPr>
          <p:spPr>
            <a:xfrm>
              <a:off x="13161403" y="1707886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8" name="矩形 467"/>
            <p:cNvSpPr/>
            <p:nvPr>
              <p:custDataLst>
                <p:tags r:id="rId97"/>
              </p:custDataLst>
            </p:nvPr>
          </p:nvSpPr>
          <p:spPr>
            <a:xfrm>
              <a:off x="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9" name="矩形 468"/>
            <p:cNvSpPr/>
            <p:nvPr>
              <p:custDataLst>
                <p:tags r:id="rId98"/>
              </p:custDataLst>
            </p:nvPr>
          </p:nvSpPr>
          <p:spPr>
            <a:xfrm>
              <a:off x="57223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0" name="矩形 469"/>
            <p:cNvSpPr/>
            <p:nvPr>
              <p:custDataLst>
                <p:tags r:id="rId99"/>
              </p:custDataLst>
            </p:nvPr>
          </p:nvSpPr>
          <p:spPr>
            <a:xfrm>
              <a:off x="1144470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1" name="矩形 470"/>
            <p:cNvSpPr/>
            <p:nvPr>
              <p:custDataLst>
                <p:tags r:id="rId100"/>
              </p:custDataLst>
            </p:nvPr>
          </p:nvSpPr>
          <p:spPr>
            <a:xfrm>
              <a:off x="1716705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2" name="矩形 471"/>
            <p:cNvSpPr/>
            <p:nvPr>
              <p:custDataLst>
                <p:tags r:id="rId101"/>
              </p:custDataLst>
            </p:nvPr>
          </p:nvSpPr>
          <p:spPr>
            <a:xfrm>
              <a:off x="2288940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3" name="矩形 472"/>
            <p:cNvSpPr/>
            <p:nvPr>
              <p:custDataLst>
                <p:tags r:id="rId102"/>
              </p:custDataLst>
            </p:nvPr>
          </p:nvSpPr>
          <p:spPr>
            <a:xfrm>
              <a:off x="286117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4" name="矩形 473"/>
            <p:cNvSpPr/>
            <p:nvPr>
              <p:custDataLst>
                <p:tags r:id="rId103"/>
              </p:custDataLst>
            </p:nvPr>
          </p:nvSpPr>
          <p:spPr>
            <a:xfrm>
              <a:off x="343340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5" name="矩形 474"/>
            <p:cNvSpPr/>
            <p:nvPr>
              <p:custDataLst>
                <p:tags r:id="rId104"/>
              </p:custDataLst>
            </p:nvPr>
          </p:nvSpPr>
          <p:spPr>
            <a:xfrm>
              <a:off x="400564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6" name="矩形 475"/>
            <p:cNvSpPr/>
            <p:nvPr>
              <p:custDataLst>
                <p:tags r:id="rId105"/>
              </p:custDataLst>
            </p:nvPr>
          </p:nvSpPr>
          <p:spPr>
            <a:xfrm>
              <a:off x="457787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7" name="矩形 476"/>
            <p:cNvSpPr/>
            <p:nvPr>
              <p:custDataLst>
                <p:tags r:id="rId106"/>
              </p:custDataLst>
            </p:nvPr>
          </p:nvSpPr>
          <p:spPr>
            <a:xfrm>
              <a:off x="515011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8" name="矩形 477"/>
            <p:cNvSpPr/>
            <p:nvPr>
              <p:custDataLst>
                <p:tags r:id="rId107"/>
              </p:custDataLst>
            </p:nvPr>
          </p:nvSpPr>
          <p:spPr>
            <a:xfrm>
              <a:off x="572234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9" name="矩形 478"/>
            <p:cNvSpPr/>
            <p:nvPr>
              <p:custDataLst>
                <p:tags r:id="rId108"/>
              </p:custDataLst>
            </p:nvPr>
          </p:nvSpPr>
          <p:spPr>
            <a:xfrm>
              <a:off x="629458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0" name="矩形 479"/>
            <p:cNvSpPr/>
            <p:nvPr>
              <p:custDataLst>
                <p:tags r:id="rId109"/>
              </p:custDataLst>
            </p:nvPr>
          </p:nvSpPr>
          <p:spPr>
            <a:xfrm>
              <a:off x="6866819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1" name="矩形 480"/>
            <p:cNvSpPr/>
            <p:nvPr>
              <p:custDataLst>
                <p:tags r:id="rId110"/>
              </p:custDataLst>
            </p:nvPr>
          </p:nvSpPr>
          <p:spPr>
            <a:xfrm>
              <a:off x="7439054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2" name="矩形 481"/>
            <p:cNvSpPr/>
            <p:nvPr>
              <p:custDataLst>
                <p:tags r:id="rId111"/>
              </p:custDataLst>
            </p:nvPr>
          </p:nvSpPr>
          <p:spPr>
            <a:xfrm>
              <a:off x="8011289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3" name="矩形 482"/>
            <p:cNvSpPr/>
            <p:nvPr>
              <p:custDataLst>
                <p:tags r:id="rId112"/>
              </p:custDataLst>
            </p:nvPr>
          </p:nvSpPr>
          <p:spPr>
            <a:xfrm>
              <a:off x="858352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4" name="矩形 483"/>
            <p:cNvSpPr/>
            <p:nvPr>
              <p:custDataLst>
                <p:tags r:id="rId113"/>
              </p:custDataLst>
            </p:nvPr>
          </p:nvSpPr>
          <p:spPr>
            <a:xfrm>
              <a:off x="915575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5" name="矩形 484"/>
            <p:cNvSpPr/>
            <p:nvPr>
              <p:custDataLst>
                <p:tags r:id="rId114"/>
              </p:custDataLst>
            </p:nvPr>
          </p:nvSpPr>
          <p:spPr>
            <a:xfrm>
              <a:off x="972799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6" name="矩形 485"/>
            <p:cNvSpPr/>
            <p:nvPr>
              <p:custDataLst>
                <p:tags r:id="rId115"/>
              </p:custDataLst>
            </p:nvPr>
          </p:nvSpPr>
          <p:spPr>
            <a:xfrm>
              <a:off x="10300228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7" name="矩形 486"/>
            <p:cNvSpPr/>
            <p:nvPr>
              <p:custDataLst>
                <p:tags r:id="rId116"/>
              </p:custDataLst>
            </p:nvPr>
          </p:nvSpPr>
          <p:spPr>
            <a:xfrm>
              <a:off x="1087246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8" name="矩形 487"/>
            <p:cNvSpPr/>
            <p:nvPr>
              <p:custDataLst>
                <p:tags r:id="rId117"/>
              </p:custDataLst>
            </p:nvPr>
          </p:nvSpPr>
          <p:spPr>
            <a:xfrm>
              <a:off x="11444698" y="228012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9" name="矩形 488"/>
            <p:cNvSpPr/>
            <p:nvPr>
              <p:custDataLst>
                <p:tags r:id="rId118"/>
              </p:custDataLst>
            </p:nvPr>
          </p:nvSpPr>
          <p:spPr>
            <a:xfrm>
              <a:off x="12016932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0" name="矩形 489"/>
            <p:cNvSpPr/>
            <p:nvPr>
              <p:custDataLst>
                <p:tags r:id="rId119"/>
              </p:custDataLst>
            </p:nvPr>
          </p:nvSpPr>
          <p:spPr>
            <a:xfrm>
              <a:off x="12589167" y="228012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1" name="矩形 490"/>
            <p:cNvSpPr/>
            <p:nvPr>
              <p:custDataLst>
                <p:tags r:id="rId120"/>
              </p:custDataLst>
            </p:nvPr>
          </p:nvSpPr>
          <p:spPr>
            <a:xfrm>
              <a:off x="13161403" y="228012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2" name="矩形 491"/>
            <p:cNvSpPr/>
            <p:nvPr>
              <p:custDataLst>
                <p:tags r:id="rId121"/>
              </p:custDataLst>
            </p:nvPr>
          </p:nvSpPr>
          <p:spPr>
            <a:xfrm>
              <a:off x="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3" name="矩形 492"/>
            <p:cNvSpPr/>
            <p:nvPr>
              <p:custDataLst>
                <p:tags r:id="rId122"/>
              </p:custDataLst>
            </p:nvPr>
          </p:nvSpPr>
          <p:spPr>
            <a:xfrm>
              <a:off x="57223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4" name="矩形 493"/>
            <p:cNvSpPr/>
            <p:nvPr>
              <p:custDataLst>
                <p:tags r:id="rId123"/>
              </p:custDataLst>
            </p:nvPr>
          </p:nvSpPr>
          <p:spPr>
            <a:xfrm>
              <a:off x="1144470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5" name="矩形 494"/>
            <p:cNvSpPr/>
            <p:nvPr>
              <p:custDataLst>
                <p:tags r:id="rId124"/>
              </p:custDataLst>
            </p:nvPr>
          </p:nvSpPr>
          <p:spPr>
            <a:xfrm>
              <a:off x="1716705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6" name="矩形 495"/>
            <p:cNvSpPr/>
            <p:nvPr>
              <p:custDataLst>
                <p:tags r:id="rId125"/>
              </p:custDataLst>
            </p:nvPr>
          </p:nvSpPr>
          <p:spPr>
            <a:xfrm>
              <a:off x="2288940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7" name="矩形 496"/>
            <p:cNvSpPr/>
            <p:nvPr>
              <p:custDataLst>
                <p:tags r:id="rId126"/>
              </p:custDataLst>
            </p:nvPr>
          </p:nvSpPr>
          <p:spPr>
            <a:xfrm>
              <a:off x="286117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8" name="矩形 497"/>
            <p:cNvSpPr/>
            <p:nvPr>
              <p:custDataLst>
                <p:tags r:id="rId127"/>
              </p:custDataLst>
            </p:nvPr>
          </p:nvSpPr>
          <p:spPr>
            <a:xfrm>
              <a:off x="343340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9" name="矩形 498"/>
            <p:cNvSpPr/>
            <p:nvPr>
              <p:custDataLst>
                <p:tags r:id="rId128"/>
              </p:custDataLst>
            </p:nvPr>
          </p:nvSpPr>
          <p:spPr>
            <a:xfrm>
              <a:off x="400564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0" name="矩形 499"/>
            <p:cNvSpPr/>
            <p:nvPr>
              <p:custDataLst>
                <p:tags r:id="rId129"/>
              </p:custDataLst>
            </p:nvPr>
          </p:nvSpPr>
          <p:spPr>
            <a:xfrm>
              <a:off x="457787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1" name="矩形 500"/>
            <p:cNvSpPr/>
            <p:nvPr>
              <p:custDataLst>
                <p:tags r:id="rId130"/>
              </p:custDataLst>
            </p:nvPr>
          </p:nvSpPr>
          <p:spPr>
            <a:xfrm>
              <a:off x="515011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2" name="矩形 501"/>
            <p:cNvSpPr/>
            <p:nvPr>
              <p:custDataLst>
                <p:tags r:id="rId131"/>
              </p:custDataLst>
            </p:nvPr>
          </p:nvSpPr>
          <p:spPr>
            <a:xfrm>
              <a:off x="572234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3" name="矩形 502"/>
            <p:cNvSpPr/>
            <p:nvPr>
              <p:custDataLst>
                <p:tags r:id="rId132"/>
              </p:custDataLst>
            </p:nvPr>
          </p:nvSpPr>
          <p:spPr>
            <a:xfrm>
              <a:off x="629458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4" name="矩形 503"/>
            <p:cNvSpPr/>
            <p:nvPr>
              <p:custDataLst>
                <p:tags r:id="rId133"/>
              </p:custDataLst>
            </p:nvPr>
          </p:nvSpPr>
          <p:spPr>
            <a:xfrm>
              <a:off x="6866819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5" name="矩形 504"/>
            <p:cNvSpPr/>
            <p:nvPr>
              <p:custDataLst>
                <p:tags r:id="rId134"/>
              </p:custDataLst>
            </p:nvPr>
          </p:nvSpPr>
          <p:spPr>
            <a:xfrm>
              <a:off x="7439054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6" name="矩形 505"/>
            <p:cNvSpPr/>
            <p:nvPr>
              <p:custDataLst>
                <p:tags r:id="rId135"/>
              </p:custDataLst>
            </p:nvPr>
          </p:nvSpPr>
          <p:spPr>
            <a:xfrm>
              <a:off x="8011289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7" name="矩形 506"/>
            <p:cNvSpPr/>
            <p:nvPr>
              <p:custDataLst>
                <p:tags r:id="rId136"/>
              </p:custDataLst>
            </p:nvPr>
          </p:nvSpPr>
          <p:spPr>
            <a:xfrm>
              <a:off x="858352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8" name="矩形 507"/>
            <p:cNvSpPr/>
            <p:nvPr>
              <p:custDataLst>
                <p:tags r:id="rId137"/>
              </p:custDataLst>
            </p:nvPr>
          </p:nvSpPr>
          <p:spPr>
            <a:xfrm>
              <a:off x="915575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9" name="矩形 508"/>
            <p:cNvSpPr/>
            <p:nvPr>
              <p:custDataLst>
                <p:tags r:id="rId138"/>
              </p:custDataLst>
            </p:nvPr>
          </p:nvSpPr>
          <p:spPr>
            <a:xfrm>
              <a:off x="972799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0" name="矩形 509"/>
            <p:cNvSpPr/>
            <p:nvPr>
              <p:custDataLst>
                <p:tags r:id="rId139"/>
              </p:custDataLst>
            </p:nvPr>
          </p:nvSpPr>
          <p:spPr>
            <a:xfrm>
              <a:off x="10300228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1" name="矩形 510"/>
            <p:cNvSpPr/>
            <p:nvPr>
              <p:custDataLst>
                <p:tags r:id="rId140"/>
              </p:custDataLst>
            </p:nvPr>
          </p:nvSpPr>
          <p:spPr>
            <a:xfrm>
              <a:off x="1087246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2" name="矩形 511"/>
            <p:cNvSpPr/>
            <p:nvPr>
              <p:custDataLst>
                <p:tags r:id="rId141"/>
              </p:custDataLst>
            </p:nvPr>
          </p:nvSpPr>
          <p:spPr>
            <a:xfrm>
              <a:off x="11444698" y="285235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3" name="矩形 512"/>
            <p:cNvSpPr/>
            <p:nvPr>
              <p:custDataLst>
                <p:tags r:id="rId142"/>
              </p:custDataLst>
            </p:nvPr>
          </p:nvSpPr>
          <p:spPr>
            <a:xfrm>
              <a:off x="12016932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4" name="矩形 513"/>
            <p:cNvSpPr/>
            <p:nvPr>
              <p:custDataLst>
                <p:tags r:id="rId143"/>
              </p:custDataLst>
            </p:nvPr>
          </p:nvSpPr>
          <p:spPr>
            <a:xfrm>
              <a:off x="12589167" y="285235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5" name="矩形 514"/>
            <p:cNvSpPr/>
            <p:nvPr>
              <p:custDataLst>
                <p:tags r:id="rId144"/>
              </p:custDataLst>
            </p:nvPr>
          </p:nvSpPr>
          <p:spPr>
            <a:xfrm>
              <a:off x="13161403" y="285235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6" name="矩形 515"/>
            <p:cNvSpPr/>
            <p:nvPr>
              <p:custDataLst>
                <p:tags r:id="rId145"/>
              </p:custDataLst>
            </p:nvPr>
          </p:nvSpPr>
          <p:spPr>
            <a:xfrm>
              <a:off x="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7" name="矩形 516"/>
            <p:cNvSpPr/>
            <p:nvPr>
              <p:custDataLst>
                <p:tags r:id="rId146"/>
              </p:custDataLst>
            </p:nvPr>
          </p:nvSpPr>
          <p:spPr>
            <a:xfrm>
              <a:off x="57223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8" name="矩形 517"/>
            <p:cNvSpPr/>
            <p:nvPr>
              <p:custDataLst>
                <p:tags r:id="rId147"/>
              </p:custDataLst>
            </p:nvPr>
          </p:nvSpPr>
          <p:spPr>
            <a:xfrm>
              <a:off x="1144470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9" name="矩形 518"/>
            <p:cNvSpPr/>
            <p:nvPr>
              <p:custDataLst>
                <p:tags r:id="rId148"/>
              </p:custDataLst>
            </p:nvPr>
          </p:nvSpPr>
          <p:spPr>
            <a:xfrm>
              <a:off x="1716705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0" name="矩形 519"/>
            <p:cNvSpPr/>
            <p:nvPr>
              <p:custDataLst>
                <p:tags r:id="rId149"/>
              </p:custDataLst>
            </p:nvPr>
          </p:nvSpPr>
          <p:spPr>
            <a:xfrm>
              <a:off x="2288940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1" name="矩形 520"/>
            <p:cNvSpPr/>
            <p:nvPr>
              <p:custDataLst>
                <p:tags r:id="rId150"/>
              </p:custDataLst>
            </p:nvPr>
          </p:nvSpPr>
          <p:spPr>
            <a:xfrm>
              <a:off x="286117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2" name="矩形 521"/>
            <p:cNvSpPr/>
            <p:nvPr>
              <p:custDataLst>
                <p:tags r:id="rId151"/>
              </p:custDataLst>
            </p:nvPr>
          </p:nvSpPr>
          <p:spPr>
            <a:xfrm>
              <a:off x="343340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3" name="矩形 522"/>
            <p:cNvSpPr/>
            <p:nvPr>
              <p:custDataLst>
                <p:tags r:id="rId152"/>
              </p:custDataLst>
            </p:nvPr>
          </p:nvSpPr>
          <p:spPr>
            <a:xfrm>
              <a:off x="400564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4" name="矩形 523"/>
            <p:cNvSpPr/>
            <p:nvPr>
              <p:custDataLst>
                <p:tags r:id="rId153"/>
              </p:custDataLst>
            </p:nvPr>
          </p:nvSpPr>
          <p:spPr>
            <a:xfrm>
              <a:off x="457787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5" name="矩形 524"/>
            <p:cNvSpPr/>
            <p:nvPr>
              <p:custDataLst>
                <p:tags r:id="rId154"/>
              </p:custDataLst>
            </p:nvPr>
          </p:nvSpPr>
          <p:spPr>
            <a:xfrm>
              <a:off x="515011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6" name="矩形 525"/>
            <p:cNvSpPr/>
            <p:nvPr>
              <p:custDataLst>
                <p:tags r:id="rId155"/>
              </p:custDataLst>
            </p:nvPr>
          </p:nvSpPr>
          <p:spPr>
            <a:xfrm>
              <a:off x="572234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7" name="矩形 526"/>
            <p:cNvSpPr/>
            <p:nvPr>
              <p:custDataLst>
                <p:tags r:id="rId156"/>
              </p:custDataLst>
            </p:nvPr>
          </p:nvSpPr>
          <p:spPr>
            <a:xfrm>
              <a:off x="629458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8" name="矩形 527"/>
            <p:cNvSpPr/>
            <p:nvPr>
              <p:custDataLst>
                <p:tags r:id="rId157"/>
              </p:custDataLst>
            </p:nvPr>
          </p:nvSpPr>
          <p:spPr>
            <a:xfrm>
              <a:off x="6866819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9" name="矩形 528"/>
            <p:cNvSpPr/>
            <p:nvPr>
              <p:custDataLst>
                <p:tags r:id="rId158"/>
              </p:custDataLst>
            </p:nvPr>
          </p:nvSpPr>
          <p:spPr>
            <a:xfrm>
              <a:off x="7439054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0" name="矩形 529"/>
            <p:cNvSpPr/>
            <p:nvPr>
              <p:custDataLst>
                <p:tags r:id="rId159"/>
              </p:custDataLst>
            </p:nvPr>
          </p:nvSpPr>
          <p:spPr>
            <a:xfrm>
              <a:off x="8011289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1" name="矩形 530"/>
            <p:cNvSpPr/>
            <p:nvPr>
              <p:custDataLst>
                <p:tags r:id="rId160"/>
              </p:custDataLst>
            </p:nvPr>
          </p:nvSpPr>
          <p:spPr>
            <a:xfrm>
              <a:off x="858352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2" name="矩形 531"/>
            <p:cNvSpPr/>
            <p:nvPr>
              <p:custDataLst>
                <p:tags r:id="rId161"/>
              </p:custDataLst>
            </p:nvPr>
          </p:nvSpPr>
          <p:spPr>
            <a:xfrm>
              <a:off x="915575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3" name="矩形 532"/>
            <p:cNvSpPr/>
            <p:nvPr>
              <p:custDataLst>
                <p:tags r:id="rId162"/>
              </p:custDataLst>
            </p:nvPr>
          </p:nvSpPr>
          <p:spPr>
            <a:xfrm>
              <a:off x="972799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4" name="矩形 533"/>
            <p:cNvSpPr/>
            <p:nvPr>
              <p:custDataLst>
                <p:tags r:id="rId163"/>
              </p:custDataLst>
            </p:nvPr>
          </p:nvSpPr>
          <p:spPr>
            <a:xfrm>
              <a:off x="10300228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5" name="矩形 534"/>
            <p:cNvSpPr/>
            <p:nvPr>
              <p:custDataLst>
                <p:tags r:id="rId164"/>
              </p:custDataLst>
            </p:nvPr>
          </p:nvSpPr>
          <p:spPr>
            <a:xfrm>
              <a:off x="1087246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6" name="矩形 535"/>
            <p:cNvSpPr/>
            <p:nvPr>
              <p:custDataLst>
                <p:tags r:id="rId165"/>
              </p:custDataLst>
            </p:nvPr>
          </p:nvSpPr>
          <p:spPr>
            <a:xfrm>
              <a:off x="11444698" y="3424591"/>
              <a:ext cx="572234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7" name="矩形 536"/>
            <p:cNvSpPr/>
            <p:nvPr>
              <p:custDataLst>
                <p:tags r:id="rId166"/>
              </p:custDataLst>
            </p:nvPr>
          </p:nvSpPr>
          <p:spPr>
            <a:xfrm>
              <a:off x="12016932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8" name="矩形 537"/>
            <p:cNvSpPr/>
            <p:nvPr>
              <p:custDataLst>
                <p:tags r:id="rId167"/>
              </p:custDataLst>
            </p:nvPr>
          </p:nvSpPr>
          <p:spPr>
            <a:xfrm>
              <a:off x="12589167" y="3424591"/>
              <a:ext cx="572236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9" name="矩形 538"/>
            <p:cNvSpPr/>
            <p:nvPr>
              <p:custDataLst>
                <p:tags r:id="rId168"/>
              </p:custDataLst>
            </p:nvPr>
          </p:nvSpPr>
          <p:spPr>
            <a:xfrm>
              <a:off x="13161403" y="3424591"/>
              <a:ext cx="572235" cy="57223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0" name="矩形 539"/>
            <p:cNvSpPr/>
            <p:nvPr>
              <p:custDataLst>
                <p:tags r:id="rId169"/>
              </p:custDataLst>
            </p:nvPr>
          </p:nvSpPr>
          <p:spPr>
            <a:xfrm>
              <a:off x="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1" name="矩形 540"/>
            <p:cNvSpPr/>
            <p:nvPr>
              <p:custDataLst>
                <p:tags r:id="rId170"/>
              </p:custDataLst>
            </p:nvPr>
          </p:nvSpPr>
          <p:spPr>
            <a:xfrm>
              <a:off x="57223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2" name="矩形 541"/>
            <p:cNvSpPr/>
            <p:nvPr>
              <p:custDataLst>
                <p:tags r:id="rId171"/>
              </p:custDataLst>
            </p:nvPr>
          </p:nvSpPr>
          <p:spPr>
            <a:xfrm>
              <a:off x="1144470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3" name="矩形 542"/>
            <p:cNvSpPr/>
            <p:nvPr>
              <p:custDataLst>
                <p:tags r:id="rId172"/>
              </p:custDataLst>
            </p:nvPr>
          </p:nvSpPr>
          <p:spPr>
            <a:xfrm>
              <a:off x="1716705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4" name="矩形 543"/>
            <p:cNvSpPr/>
            <p:nvPr>
              <p:custDataLst>
                <p:tags r:id="rId173"/>
              </p:custDataLst>
            </p:nvPr>
          </p:nvSpPr>
          <p:spPr>
            <a:xfrm>
              <a:off x="2288940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5" name="矩形 544"/>
            <p:cNvSpPr/>
            <p:nvPr>
              <p:custDataLst>
                <p:tags r:id="rId174"/>
              </p:custDataLst>
            </p:nvPr>
          </p:nvSpPr>
          <p:spPr>
            <a:xfrm>
              <a:off x="286117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6" name="矩形 545"/>
            <p:cNvSpPr/>
            <p:nvPr>
              <p:custDataLst>
                <p:tags r:id="rId175"/>
              </p:custDataLst>
            </p:nvPr>
          </p:nvSpPr>
          <p:spPr>
            <a:xfrm>
              <a:off x="343340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7" name="矩形 546"/>
            <p:cNvSpPr/>
            <p:nvPr>
              <p:custDataLst>
                <p:tags r:id="rId176"/>
              </p:custDataLst>
            </p:nvPr>
          </p:nvSpPr>
          <p:spPr>
            <a:xfrm>
              <a:off x="400564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8" name="矩形 547"/>
            <p:cNvSpPr/>
            <p:nvPr>
              <p:custDataLst>
                <p:tags r:id="rId177"/>
              </p:custDataLst>
            </p:nvPr>
          </p:nvSpPr>
          <p:spPr>
            <a:xfrm>
              <a:off x="457787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9" name="矩形 548"/>
            <p:cNvSpPr/>
            <p:nvPr>
              <p:custDataLst>
                <p:tags r:id="rId178"/>
              </p:custDataLst>
            </p:nvPr>
          </p:nvSpPr>
          <p:spPr>
            <a:xfrm>
              <a:off x="515011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0" name="矩形 549"/>
            <p:cNvSpPr/>
            <p:nvPr>
              <p:custDataLst>
                <p:tags r:id="rId179"/>
              </p:custDataLst>
            </p:nvPr>
          </p:nvSpPr>
          <p:spPr>
            <a:xfrm>
              <a:off x="572234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1" name="矩形 550"/>
            <p:cNvSpPr/>
            <p:nvPr>
              <p:custDataLst>
                <p:tags r:id="rId180"/>
              </p:custDataLst>
            </p:nvPr>
          </p:nvSpPr>
          <p:spPr>
            <a:xfrm>
              <a:off x="629458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2" name="矩形 551"/>
            <p:cNvSpPr/>
            <p:nvPr>
              <p:custDataLst>
                <p:tags r:id="rId181"/>
              </p:custDataLst>
            </p:nvPr>
          </p:nvSpPr>
          <p:spPr>
            <a:xfrm>
              <a:off x="6866819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3" name="矩形 552"/>
            <p:cNvSpPr/>
            <p:nvPr>
              <p:custDataLst>
                <p:tags r:id="rId182"/>
              </p:custDataLst>
            </p:nvPr>
          </p:nvSpPr>
          <p:spPr>
            <a:xfrm>
              <a:off x="7439054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4" name="矩形 553"/>
            <p:cNvSpPr/>
            <p:nvPr>
              <p:custDataLst>
                <p:tags r:id="rId183"/>
              </p:custDataLst>
            </p:nvPr>
          </p:nvSpPr>
          <p:spPr>
            <a:xfrm>
              <a:off x="8011289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5" name="矩形 554"/>
            <p:cNvSpPr/>
            <p:nvPr>
              <p:custDataLst>
                <p:tags r:id="rId184"/>
              </p:custDataLst>
            </p:nvPr>
          </p:nvSpPr>
          <p:spPr>
            <a:xfrm>
              <a:off x="858352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6" name="矩形 555"/>
            <p:cNvSpPr/>
            <p:nvPr>
              <p:custDataLst>
                <p:tags r:id="rId185"/>
              </p:custDataLst>
            </p:nvPr>
          </p:nvSpPr>
          <p:spPr>
            <a:xfrm>
              <a:off x="915575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7" name="矩形 556"/>
            <p:cNvSpPr/>
            <p:nvPr>
              <p:custDataLst>
                <p:tags r:id="rId186"/>
              </p:custDataLst>
            </p:nvPr>
          </p:nvSpPr>
          <p:spPr>
            <a:xfrm>
              <a:off x="972799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8" name="矩形 557"/>
            <p:cNvSpPr/>
            <p:nvPr>
              <p:custDataLst>
                <p:tags r:id="rId187"/>
              </p:custDataLst>
            </p:nvPr>
          </p:nvSpPr>
          <p:spPr>
            <a:xfrm>
              <a:off x="10300228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9" name="矩形 558"/>
            <p:cNvSpPr/>
            <p:nvPr>
              <p:custDataLst>
                <p:tags r:id="rId188"/>
              </p:custDataLst>
            </p:nvPr>
          </p:nvSpPr>
          <p:spPr>
            <a:xfrm>
              <a:off x="1087246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0" name="矩形 559"/>
            <p:cNvSpPr/>
            <p:nvPr>
              <p:custDataLst>
                <p:tags r:id="rId189"/>
              </p:custDataLst>
            </p:nvPr>
          </p:nvSpPr>
          <p:spPr>
            <a:xfrm>
              <a:off x="11444698" y="399682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1" name="矩形 560"/>
            <p:cNvSpPr/>
            <p:nvPr>
              <p:custDataLst>
                <p:tags r:id="rId190"/>
              </p:custDataLst>
            </p:nvPr>
          </p:nvSpPr>
          <p:spPr>
            <a:xfrm>
              <a:off x="12016932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2" name="矩形 561"/>
            <p:cNvSpPr/>
            <p:nvPr>
              <p:custDataLst>
                <p:tags r:id="rId191"/>
              </p:custDataLst>
            </p:nvPr>
          </p:nvSpPr>
          <p:spPr>
            <a:xfrm>
              <a:off x="12589167" y="399682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3" name="矩形 562"/>
            <p:cNvSpPr/>
            <p:nvPr>
              <p:custDataLst>
                <p:tags r:id="rId192"/>
              </p:custDataLst>
            </p:nvPr>
          </p:nvSpPr>
          <p:spPr>
            <a:xfrm>
              <a:off x="13161403" y="399682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4" name="矩形 563"/>
            <p:cNvSpPr/>
            <p:nvPr>
              <p:custDataLst>
                <p:tags r:id="rId193"/>
              </p:custDataLst>
            </p:nvPr>
          </p:nvSpPr>
          <p:spPr>
            <a:xfrm>
              <a:off x="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5" name="矩形 564"/>
            <p:cNvSpPr/>
            <p:nvPr>
              <p:custDataLst>
                <p:tags r:id="rId194"/>
              </p:custDataLst>
            </p:nvPr>
          </p:nvSpPr>
          <p:spPr>
            <a:xfrm>
              <a:off x="57223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6" name="矩形 565"/>
            <p:cNvSpPr/>
            <p:nvPr>
              <p:custDataLst>
                <p:tags r:id="rId195"/>
              </p:custDataLst>
            </p:nvPr>
          </p:nvSpPr>
          <p:spPr>
            <a:xfrm>
              <a:off x="1144470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7" name="矩形 566"/>
            <p:cNvSpPr/>
            <p:nvPr>
              <p:custDataLst>
                <p:tags r:id="rId196"/>
              </p:custDataLst>
            </p:nvPr>
          </p:nvSpPr>
          <p:spPr>
            <a:xfrm>
              <a:off x="1716705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8" name="矩形 567"/>
            <p:cNvSpPr/>
            <p:nvPr>
              <p:custDataLst>
                <p:tags r:id="rId197"/>
              </p:custDataLst>
            </p:nvPr>
          </p:nvSpPr>
          <p:spPr>
            <a:xfrm>
              <a:off x="2288940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9" name="矩形 568"/>
            <p:cNvSpPr/>
            <p:nvPr>
              <p:custDataLst>
                <p:tags r:id="rId198"/>
              </p:custDataLst>
            </p:nvPr>
          </p:nvSpPr>
          <p:spPr>
            <a:xfrm>
              <a:off x="286117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0" name="矩形 569"/>
            <p:cNvSpPr/>
            <p:nvPr>
              <p:custDataLst>
                <p:tags r:id="rId199"/>
              </p:custDataLst>
            </p:nvPr>
          </p:nvSpPr>
          <p:spPr>
            <a:xfrm>
              <a:off x="343340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1" name="矩形 570"/>
            <p:cNvSpPr/>
            <p:nvPr>
              <p:custDataLst>
                <p:tags r:id="rId200"/>
              </p:custDataLst>
            </p:nvPr>
          </p:nvSpPr>
          <p:spPr>
            <a:xfrm>
              <a:off x="400564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2" name="矩形 571"/>
            <p:cNvSpPr/>
            <p:nvPr>
              <p:custDataLst>
                <p:tags r:id="rId201"/>
              </p:custDataLst>
            </p:nvPr>
          </p:nvSpPr>
          <p:spPr>
            <a:xfrm>
              <a:off x="457787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3" name="矩形 572"/>
            <p:cNvSpPr/>
            <p:nvPr>
              <p:custDataLst>
                <p:tags r:id="rId202"/>
              </p:custDataLst>
            </p:nvPr>
          </p:nvSpPr>
          <p:spPr>
            <a:xfrm>
              <a:off x="515011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4" name="矩形 573"/>
            <p:cNvSpPr/>
            <p:nvPr>
              <p:custDataLst>
                <p:tags r:id="rId203"/>
              </p:custDataLst>
            </p:nvPr>
          </p:nvSpPr>
          <p:spPr>
            <a:xfrm>
              <a:off x="572234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5" name="矩形 574"/>
            <p:cNvSpPr/>
            <p:nvPr>
              <p:custDataLst>
                <p:tags r:id="rId204"/>
              </p:custDataLst>
            </p:nvPr>
          </p:nvSpPr>
          <p:spPr>
            <a:xfrm>
              <a:off x="629458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6" name="矩形 575"/>
            <p:cNvSpPr/>
            <p:nvPr>
              <p:custDataLst>
                <p:tags r:id="rId205"/>
              </p:custDataLst>
            </p:nvPr>
          </p:nvSpPr>
          <p:spPr>
            <a:xfrm>
              <a:off x="6866819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7" name="矩形 576"/>
            <p:cNvSpPr/>
            <p:nvPr>
              <p:custDataLst>
                <p:tags r:id="rId206"/>
              </p:custDataLst>
            </p:nvPr>
          </p:nvSpPr>
          <p:spPr>
            <a:xfrm>
              <a:off x="7439054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8" name="矩形 577"/>
            <p:cNvSpPr/>
            <p:nvPr>
              <p:custDataLst>
                <p:tags r:id="rId207"/>
              </p:custDataLst>
            </p:nvPr>
          </p:nvSpPr>
          <p:spPr>
            <a:xfrm>
              <a:off x="8011289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79" name="矩形 578"/>
            <p:cNvSpPr/>
            <p:nvPr>
              <p:custDataLst>
                <p:tags r:id="rId208"/>
              </p:custDataLst>
            </p:nvPr>
          </p:nvSpPr>
          <p:spPr>
            <a:xfrm>
              <a:off x="858352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0" name="矩形 579"/>
            <p:cNvSpPr/>
            <p:nvPr>
              <p:custDataLst>
                <p:tags r:id="rId209"/>
              </p:custDataLst>
            </p:nvPr>
          </p:nvSpPr>
          <p:spPr>
            <a:xfrm>
              <a:off x="915575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1" name="矩形 580"/>
            <p:cNvSpPr/>
            <p:nvPr>
              <p:custDataLst>
                <p:tags r:id="rId210"/>
              </p:custDataLst>
            </p:nvPr>
          </p:nvSpPr>
          <p:spPr>
            <a:xfrm>
              <a:off x="972799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2" name="矩形 581"/>
            <p:cNvSpPr/>
            <p:nvPr>
              <p:custDataLst>
                <p:tags r:id="rId211"/>
              </p:custDataLst>
            </p:nvPr>
          </p:nvSpPr>
          <p:spPr>
            <a:xfrm>
              <a:off x="10300228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3" name="矩形 582"/>
            <p:cNvSpPr/>
            <p:nvPr>
              <p:custDataLst>
                <p:tags r:id="rId212"/>
              </p:custDataLst>
            </p:nvPr>
          </p:nvSpPr>
          <p:spPr>
            <a:xfrm>
              <a:off x="1087246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4" name="矩形 583"/>
            <p:cNvSpPr/>
            <p:nvPr>
              <p:custDataLst>
                <p:tags r:id="rId213"/>
              </p:custDataLst>
            </p:nvPr>
          </p:nvSpPr>
          <p:spPr>
            <a:xfrm>
              <a:off x="11444698" y="456906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5" name="矩形 584"/>
            <p:cNvSpPr/>
            <p:nvPr>
              <p:custDataLst>
                <p:tags r:id="rId214"/>
              </p:custDataLst>
            </p:nvPr>
          </p:nvSpPr>
          <p:spPr>
            <a:xfrm>
              <a:off x="12016932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6" name="矩形 585"/>
            <p:cNvSpPr/>
            <p:nvPr>
              <p:custDataLst>
                <p:tags r:id="rId215"/>
              </p:custDataLst>
            </p:nvPr>
          </p:nvSpPr>
          <p:spPr>
            <a:xfrm>
              <a:off x="12589167" y="456906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7" name="矩形 586"/>
            <p:cNvSpPr/>
            <p:nvPr>
              <p:custDataLst>
                <p:tags r:id="rId216"/>
              </p:custDataLst>
            </p:nvPr>
          </p:nvSpPr>
          <p:spPr>
            <a:xfrm>
              <a:off x="13161403" y="456906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8" name="矩形 587"/>
            <p:cNvSpPr/>
            <p:nvPr>
              <p:custDataLst>
                <p:tags r:id="rId217"/>
              </p:custDataLst>
            </p:nvPr>
          </p:nvSpPr>
          <p:spPr>
            <a:xfrm>
              <a:off x="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9" name="矩形 588"/>
            <p:cNvSpPr/>
            <p:nvPr>
              <p:custDataLst>
                <p:tags r:id="rId218"/>
              </p:custDataLst>
            </p:nvPr>
          </p:nvSpPr>
          <p:spPr>
            <a:xfrm>
              <a:off x="57223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0" name="矩形 589"/>
            <p:cNvSpPr/>
            <p:nvPr>
              <p:custDataLst>
                <p:tags r:id="rId219"/>
              </p:custDataLst>
            </p:nvPr>
          </p:nvSpPr>
          <p:spPr>
            <a:xfrm>
              <a:off x="1144470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1" name="矩形 590"/>
            <p:cNvSpPr/>
            <p:nvPr>
              <p:custDataLst>
                <p:tags r:id="rId220"/>
              </p:custDataLst>
            </p:nvPr>
          </p:nvSpPr>
          <p:spPr>
            <a:xfrm>
              <a:off x="1716705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2" name="矩形 591"/>
            <p:cNvSpPr/>
            <p:nvPr>
              <p:custDataLst>
                <p:tags r:id="rId221"/>
              </p:custDataLst>
            </p:nvPr>
          </p:nvSpPr>
          <p:spPr>
            <a:xfrm>
              <a:off x="2288940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3" name="矩形 592"/>
            <p:cNvSpPr/>
            <p:nvPr>
              <p:custDataLst>
                <p:tags r:id="rId222"/>
              </p:custDataLst>
            </p:nvPr>
          </p:nvSpPr>
          <p:spPr>
            <a:xfrm>
              <a:off x="286117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4" name="矩形 593"/>
            <p:cNvSpPr/>
            <p:nvPr>
              <p:custDataLst>
                <p:tags r:id="rId223"/>
              </p:custDataLst>
            </p:nvPr>
          </p:nvSpPr>
          <p:spPr>
            <a:xfrm>
              <a:off x="343340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5" name="矩形 594"/>
            <p:cNvSpPr/>
            <p:nvPr>
              <p:custDataLst>
                <p:tags r:id="rId224"/>
              </p:custDataLst>
            </p:nvPr>
          </p:nvSpPr>
          <p:spPr>
            <a:xfrm>
              <a:off x="400564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6" name="矩形 595"/>
            <p:cNvSpPr/>
            <p:nvPr>
              <p:custDataLst>
                <p:tags r:id="rId225"/>
              </p:custDataLst>
            </p:nvPr>
          </p:nvSpPr>
          <p:spPr>
            <a:xfrm>
              <a:off x="457787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7" name="矩形 596"/>
            <p:cNvSpPr/>
            <p:nvPr>
              <p:custDataLst>
                <p:tags r:id="rId226"/>
              </p:custDataLst>
            </p:nvPr>
          </p:nvSpPr>
          <p:spPr>
            <a:xfrm>
              <a:off x="515011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8" name="矩形 597"/>
            <p:cNvSpPr/>
            <p:nvPr>
              <p:custDataLst>
                <p:tags r:id="rId227"/>
              </p:custDataLst>
            </p:nvPr>
          </p:nvSpPr>
          <p:spPr>
            <a:xfrm>
              <a:off x="572234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9" name="矩形 598"/>
            <p:cNvSpPr/>
            <p:nvPr>
              <p:custDataLst>
                <p:tags r:id="rId228"/>
              </p:custDataLst>
            </p:nvPr>
          </p:nvSpPr>
          <p:spPr>
            <a:xfrm>
              <a:off x="629458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0" name="矩形 599"/>
            <p:cNvSpPr/>
            <p:nvPr>
              <p:custDataLst>
                <p:tags r:id="rId229"/>
              </p:custDataLst>
            </p:nvPr>
          </p:nvSpPr>
          <p:spPr>
            <a:xfrm>
              <a:off x="6866819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1" name="矩形 600"/>
            <p:cNvSpPr/>
            <p:nvPr>
              <p:custDataLst>
                <p:tags r:id="rId230"/>
              </p:custDataLst>
            </p:nvPr>
          </p:nvSpPr>
          <p:spPr>
            <a:xfrm>
              <a:off x="7439054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2" name="矩形 601"/>
            <p:cNvSpPr/>
            <p:nvPr>
              <p:custDataLst>
                <p:tags r:id="rId231"/>
              </p:custDataLst>
            </p:nvPr>
          </p:nvSpPr>
          <p:spPr>
            <a:xfrm>
              <a:off x="8011289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3" name="矩形 602"/>
            <p:cNvSpPr/>
            <p:nvPr>
              <p:custDataLst>
                <p:tags r:id="rId232"/>
              </p:custDataLst>
            </p:nvPr>
          </p:nvSpPr>
          <p:spPr>
            <a:xfrm>
              <a:off x="858352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4" name="矩形 603"/>
            <p:cNvSpPr/>
            <p:nvPr>
              <p:custDataLst>
                <p:tags r:id="rId233"/>
              </p:custDataLst>
            </p:nvPr>
          </p:nvSpPr>
          <p:spPr>
            <a:xfrm>
              <a:off x="915575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5" name="矩形 604"/>
            <p:cNvSpPr/>
            <p:nvPr>
              <p:custDataLst>
                <p:tags r:id="rId234"/>
              </p:custDataLst>
            </p:nvPr>
          </p:nvSpPr>
          <p:spPr>
            <a:xfrm>
              <a:off x="972799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6" name="矩形 605"/>
            <p:cNvSpPr/>
            <p:nvPr>
              <p:custDataLst>
                <p:tags r:id="rId235"/>
              </p:custDataLst>
            </p:nvPr>
          </p:nvSpPr>
          <p:spPr>
            <a:xfrm>
              <a:off x="10300228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7" name="矩形 606"/>
            <p:cNvSpPr/>
            <p:nvPr>
              <p:custDataLst>
                <p:tags r:id="rId236"/>
              </p:custDataLst>
            </p:nvPr>
          </p:nvSpPr>
          <p:spPr>
            <a:xfrm>
              <a:off x="1087246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8" name="矩形 607"/>
            <p:cNvSpPr/>
            <p:nvPr>
              <p:custDataLst>
                <p:tags r:id="rId237"/>
              </p:custDataLst>
            </p:nvPr>
          </p:nvSpPr>
          <p:spPr>
            <a:xfrm>
              <a:off x="11444698" y="514129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09" name="矩形 608"/>
            <p:cNvSpPr/>
            <p:nvPr>
              <p:custDataLst>
                <p:tags r:id="rId238"/>
              </p:custDataLst>
            </p:nvPr>
          </p:nvSpPr>
          <p:spPr>
            <a:xfrm>
              <a:off x="12016932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0" name="矩形 609"/>
            <p:cNvSpPr/>
            <p:nvPr>
              <p:custDataLst>
                <p:tags r:id="rId239"/>
              </p:custDataLst>
            </p:nvPr>
          </p:nvSpPr>
          <p:spPr>
            <a:xfrm>
              <a:off x="12589167" y="514129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1" name="矩形 610"/>
            <p:cNvSpPr/>
            <p:nvPr>
              <p:custDataLst>
                <p:tags r:id="rId240"/>
              </p:custDataLst>
            </p:nvPr>
          </p:nvSpPr>
          <p:spPr>
            <a:xfrm>
              <a:off x="13161403" y="514129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2" name="矩形 611"/>
            <p:cNvSpPr/>
            <p:nvPr>
              <p:custDataLst>
                <p:tags r:id="rId241"/>
              </p:custDataLst>
            </p:nvPr>
          </p:nvSpPr>
          <p:spPr>
            <a:xfrm>
              <a:off x="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3" name="矩形 612"/>
            <p:cNvSpPr/>
            <p:nvPr>
              <p:custDataLst>
                <p:tags r:id="rId242"/>
              </p:custDataLst>
            </p:nvPr>
          </p:nvSpPr>
          <p:spPr>
            <a:xfrm>
              <a:off x="57223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4" name="矩形 613"/>
            <p:cNvSpPr/>
            <p:nvPr>
              <p:custDataLst>
                <p:tags r:id="rId243"/>
              </p:custDataLst>
            </p:nvPr>
          </p:nvSpPr>
          <p:spPr>
            <a:xfrm>
              <a:off x="1144470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5" name="矩形 614"/>
            <p:cNvSpPr/>
            <p:nvPr>
              <p:custDataLst>
                <p:tags r:id="rId244"/>
              </p:custDataLst>
            </p:nvPr>
          </p:nvSpPr>
          <p:spPr>
            <a:xfrm>
              <a:off x="1716705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6" name="矩形 615"/>
            <p:cNvSpPr/>
            <p:nvPr>
              <p:custDataLst>
                <p:tags r:id="rId245"/>
              </p:custDataLst>
            </p:nvPr>
          </p:nvSpPr>
          <p:spPr>
            <a:xfrm>
              <a:off x="2288940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7" name="矩形 616"/>
            <p:cNvSpPr/>
            <p:nvPr>
              <p:custDataLst>
                <p:tags r:id="rId246"/>
              </p:custDataLst>
            </p:nvPr>
          </p:nvSpPr>
          <p:spPr>
            <a:xfrm>
              <a:off x="286117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8" name="矩形 617"/>
            <p:cNvSpPr/>
            <p:nvPr>
              <p:custDataLst>
                <p:tags r:id="rId247"/>
              </p:custDataLst>
            </p:nvPr>
          </p:nvSpPr>
          <p:spPr>
            <a:xfrm>
              <a:off x="343340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9" name="矩形 618"/>
            <p:cNvSpPr/>
            <p:nvPr>
              <p:custDataLst>
                <p:tags r:id="rId248"/>
              </p:custDataLst>
            </p:nvPr>
          </p:nvSpPr>
          <p:spPr>
            <a:xfrm>
              <a:off x="400564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0" name="矩形 619"/>
            <p:cNvSpPr/>
            <p:nvPr>
              <p:custDataLst>
                <p:tags r:id="rId249"/>
              </p:custDataLst>
            </p:nvPr>
          </p:nvSpPr>
          <p:spPr>
            <a:xfrm>
              <a:off x="457787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1" name="矩形 620"/>
            <p:cNvSpPr/>
            <p:nvPr>
              <p:custDataLst>
                <p:tags r:id="rId250"/>
              </p:custDataLst>
            </p:nvPr>
          </p:nvSpPr>
          <p:spPr>
            <a:xfrm>
              <a:off x="515011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2" name="矩形 621"/>
            <p:cNvSpPr/>
            <p:nvPr>
              <p:custDataLst>
                <p:tags r:id="rId251"/>
              </p:custDataLst>
            </p:nvPr>
          </p:nvSpPr>
          <p:spPr>
            <a:xfrm>
              <a:off x="572234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3" name="矩形 622"/>
            <p:cNvSpPr/>
            <p:nvPr>
              <p:custDataLst>
                <p:tags r:id="rId252"/>
              </p:custDataLst>
            </p:nvPr>
          </p:nvSpPr>
          <p:spPr>
            <a:xfrm>
              <a:off x="629458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4" name="矩形 623"/>
            <p:cNvSpPr/>
            <p:nvPr>
              <p:custDataLst>
                <p:tags r:id="rId253"/>
              </p:custDataLst>
            </p:nvPr>
          </p:nvSpPr>
          <p:spPr>
            <a:xfrm>
              <a:off x="6866819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5" name="矩形 624"/>
            <p:cNvSpPr/>
            <p:nvPr>
              <p:custDataLst>
                <p:tags r:id="rId254"/>
              </p:custDataLst>
            </p:nvPr>
          </p:nvSpPr>
          <p:spPr>
            <a:xfrm>
              <a:off x="7439054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6" name="矩形 625"/>
            <p:cNvSpPr/>
            <p:nvPr>
              <p:custDataLst>
                <p:tags r:id="rId255"/>
              </p:custDataLst>
            </p:nvPr>
          </p:nvSpPr>
          <p:spPr>
            <a:xfrm>
              <a:off x="8011289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7" name="矩形 626"/>
            <p:cNvSpPr/>
            <p:nvPr>
              <p:custDataLst>
                <p:tags r:id="rId256"/>
              </p:custDataLst>
            </p:nvPr>
          </p:nvSpPr>
          <p:spPr>
            <a:xfrm>
              <a:off x="858352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8" name="矩形 627"/>
            <p:cNvSpPr/>
            <p:nvPr>
              <p:custDataLst>
                <p:tags r:id="rId257"/>
              </p:custDataLst>
            </p:nvPr>
          </p:nvSpPr>
          <p:spPr>
            <a:xfrm>
              <a:off x="915575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9" name="矩形 628"/>
            <p:cNvSpPr/>
            <p:nvPr>
              <p:custDataLst>
                <p:tags r:id="rId258"/>
              </p:custDataLst>
            </p:nvPr>
          </p:nvSpPr>
          <p:spPr>
            <a:xfrm>
              <a:off x="972799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0" name="矩形 629"/>
            <p:cNvSpPr/>
            <p:nvPr>
              <p:custDataLst>
                <p:tags r:id="rId259"/>
              </p:custDataLst>
            </p:nvPr>
          </p:nvSpPr>
          <p:spPr>
            <a:xfrm>
              <a:off x="10300228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1" name="矩形 630"/>
            <p:cNvSpPr/>
            <p:nvPr>
              <p:custDataLst>
                <p:tags r:id="rId260"/>
              </p:custDataLst>
            </p:nvPr>
          </p:nvSpPr>
          <p:spPr>
            <a:xfrm>
              <a:off x="1087246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2" name="矩形 631"/>
            <p:cNvSpPr/>
            <p:nvPr>
              <p:custDataLst>
                <p:tags r:id="rId261"/>
              </p:custDataLst>
            </p:nvPr>
          </p:nvSpPr>
          <p:spPr>
            <a:xfrm>
              <a:off x="11444698" y="5713530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3" name="矩形 632"/>
            <p:cNvSpPr/>
            <p:nvPr>
              <p:custDataLst>
                <p:tags r:id="rId262"/>
              </p:custDataLst>
            </p:nvPr>
          </p:nvSpPr>
          <p:spPr>
            <a:xfrm>
              <a:off x="12016932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4" name="矩形 633"/>
            <p:cNvSpPr/>
            <p:nvPr>
              <p:custDataLst>
                <p:tags r:id="rId263"/>
              </p:custDataLst>
            </p:nvPr>
          </p:nvSpPr>
          <p:spPr>
            <a:xfrm>
              <a:off x="12589167" y="5713530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5" name="矩形 634"/>
            <p:cNvSpPr/>
            <p:nvPr>
              <p:custDataLst>
                <p:tags r:id="rId264"/>
              </p:custDataLst>
            </p:nvPr>
          </p:nvSpPr>
          <p:spPr>
            <a:xfrm>
              <a:off x="13161403" y="5713530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6" name="矩形 635"/>
            <p:cNvSpPr/>
            <p:nvPr>
              <p:custDataLst>
                <p:tags r:id="rId265"/>
              </p:custDataLst>
            </p:nvPr>
          </p:nvSpPr>
          <p:spPr>
            <a:xfrm>
              <a:off x="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7" name="矩形 636"/>
            <p:cNvSpPr/>
            <p:nvPr>
              <p:custDataLst>
                <p:tags r:id="rId266"/>
              </p:custDataLst>
            </p:nvPr>
          </p:nvSpPr>
          <p:spPr>
            <a:xfrm>
              <a:off x="57223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8" name="矩形 637"/>
            <p:cNvSpPr/>
            <p:nvPr>
              <p:custDataLst>
                <p:tags r:id="rId267"/>
              </p:custDataLst>
            </p:nvPr>
          </p:nvSpPr>
          <p:spPr>
            <a:xfrm>
              <a:off x="1144470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39" name="矩形 638"/>
            <p:cNvSpPr/>
            <p:nvPr>
              <p:custDataLst>
                <p:tags r:id="rId268"/>
              </p:custDataLst>
            </p:nvPr>
          </p:nvSpPr>
          <p:spPr>
            <a:xfrm>
              <a:off x="1716705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0" name="矩形 639"/>
            <p:cNvSpPr/>
            <p:nvPr>
              <p:custDataLst>
                <p:tags r:id="rId269"/>
              </p:custDataLst>
            </p:nvPr>
          </p:nvSpPr>
          <p:spPr>
            <a:xfrm>
              <a:off x="2288940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1" name="矩形 640"/>
            <p:cNvSpPr/>
            <p:nvPr>
              <p:custDataLst>
                <p:tags r:id="rId270"/>
              </p:custDataLst>
            </p:nvPr>
          </p:nvSpPr>
          <p:spPr>
            <a:xfrm>
              <a:off x="286117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2" name="矩形 641"/>
            <p:cNvSpPr/>
            <p:nvPr>
              <p:custDataLst>
                <p:tags r:id="rId271"/>
              </p:custDataLst>
            </p:nvPr>
          </p:nvSpPr>
          <p:spPr>
            <a:xfrm>
              <a:off x="343340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3" name="矩形 642"/>
            <p:cNvSpPr/>
            <p:nvPr>
              <p:custDataLst>
                <p:tags r:id="rId272"/>
              </p:custDataLst>
            </p:nvPr>
          </p:nvSpPr>
          <p:spPr>
            <a:xfrm>
              <a:off x="400564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4" name="矩形 643"/>
            <p:cNvSpPr/>
            <p:nvPr>
              <p:custDataLst>
                <p:tags r:id="rId273"/>
              </p:custDataLst>
            </p:nvPr>
          </p:nvSpPr>
          <p:spPr>
            <a:xfrm>
              <a:off x="457787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5" name="矩形 644"/>
            <p:cNvSpPr/>
            <p:nvPr>
              <p:custDataLst>
                <p:tags r:id="rId274"/>
              </p:custDataLst>
            </p:nvPr>
          </p:nvSpPr>
          <p:spPr>
            <a:xfrm>
              <a:off x="515011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6" name="矩形 645"/>
            <p:cNvSpPr/>
            <p:nvPr>
              <p:custDataLst>
                <p:tags r:id="rId275"/>
              </p:custDataLst>
            </p:nvPr>
          </p:nvSpPr>
          <p:spPr>
            <a:xfrm>
              <a:off x="572234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7" name="矩形 646"/>
            <p:cNvSpPr/>
            <p:nvPr>
              <p:custDataLst>
                <p:tags r:id="rId276"/>
              </p:custDataLst>
            </p:nvPr>
          </p:nvSpPr>
          <p:spPr>
            <a:xfrm>
              <a:off x="629458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8" name="矩形 647"/>
            <p:cNvSpPr/>
            <p:nvPr>
              <p:custDataLst>
                <p:tags r:id="rId277"/>
              </p:custDataLst>
            </p:nvPr>
          </p:nvSpPr>
          <p:spPr>
            <a:xfrm>
              <a:off x="6866819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9" name="矩形 648"/>
            <p:cNvSpPr/>
            <p:nvPr>
              <p:custDataLst>
                <p:tags r:id="rId278"/>
              </p:custDataLst>
            </p:nvPr>
          </p:nvSpPr>
          <p:spPr>
            <a:xfrm>
              <a:off x="7439054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0" name="矩形 649"/>
            <p:cNvSpPr/>
            <p:nvPr>
              <p:custDataLst>
                <p:tags r:id="rId279"/>
              </p:custDataLst>
            </p:nvPr>
          </p:nvSpPr>
          <p:spPr>
            <a:xfrm>
              <a:off x="8011289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1" name="矩形 650"/>
            <p:cNvSpPr/>
            <p:nvPr>
              <p:custDataLst>
                <p:tags r:id="rId280"/>
              </p:custDataLst>
            </p:nvPr>
          </p:nvSpPr>
          <p:spPr>
            <a:xfrm>
              <a:off x="858352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2" name="矩形 651"/>
            <p:cNvSpPr/>
            <p:nvPr>
              <p:custDataLst>
                <p:tags r:id="rId281"/>
              </p:custDataLst>
            </p:nvPr>
          </p:nvSpPr>
          <p:spPr>
            <a:xfrm>
              <a:off x="915575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3" name="矩形 652"/>
            <p:cNvSpPr/>
            <p:nvPr>
              <p:custDataLst>
                <p:tags r:id="rId282"/>
              </p:custDataLst>
            </p:nvPr>
          </p:nvSpPr>
          <p:spPr>
            <a:xfrm>
              <a:off x="972799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4" name="矩形 653"/>
            <p:cNvSpPr/>
            <p:nvPr>
              <p:custDataLst>
                <p:tags r:id="rId283"/>
              </p:custDataLst>
            </p:nvPr>
          </p:nvSpPr>
          <p:spPr>
            <a:xfrm>
              <a:off x="10300228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5" name="矩形 654"/>
            <p:cNvSpPr/>
            <p:nvPr>
              <p:custDataLst>
                <p:tags r:id="rId284"/>
              </p:custDataLst>
            </p:nvPr>
          </p:nvSpPr>
          <p:spPr>
            <a:xfrm>
              <a:off x="1087246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6" name="矩形 655"/>
            <p:cNvSpPr/>
            <p:nvPr>
              <p:custDataLst>
                <p:tags r:id="rId285"/>
              </p:custDataLst>
            </p:nvPr>
          </p:nvSpPr>
          <p:spPr>
            <a:xfrm>
              <a:off x="11444698" y="6285765"/>
              <a:ext cx="572234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7" name="矩形 656"/>
            <p:cNvSpPr/>
            <p:nvPr>
              <p:custDataLst>
                <p:tags r:id="rId286"/>
              </p:custDataLst>
            </p:nvPr>
          </p:nvSpPr>
          <p:spPr>
            <a:xfrm>
              <a:off x="12016932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8" name="矩形 657"/>
            <p:cNvSpPr/>
            <p:nvPr>
              <p:custDataLst>
                <p:tags r:id="rId287"/>
              </p:custDataLst>
            </p:nvPr>
          </p:nvSpPr>
          <p:spPr>
            <a:xfrm>
              <a:off x="12589167" y="6285765"/>
              <a:ext cx="572236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9" name="矩形 658"/>
            <p:cNvSpPr/>
            <p:nvPr>
              <p:custDataLst>
                <p:tags r:id="rId288"/>
              </p:custDataLst>
            </p:nvPr>
          </p:nvSpPr>
          <p:spPr>
            <a:xfrm>
              <a:off x="13161403" y="6285765"/>
              <a:ext cx="572235" cy="572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8076764" y="1310146"/>
            <a:ext cx="2763834" cy="5008467"/>
            <a:chOff x="4126246" y="-108655"/>
            <a:chExt cx="3212870" cy="5822185"/>
          </a:xfrm>
        </p:grpSpPr>
        <p:pic>
          <p:nvPicPr>
            <p:cNvPr id="306" name="圖片 305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2821589" y="2436646"/>
              <a:ext cx="5822185" cy="731583"/>
            </a:xfrm>
            <a:prstGeom prst="rect">
              <a:avLst/>
            </a:prstGeom>
          </p:spPr>
        </p:pic>
        <p:pic>
          <p:nvPicPr>
            <p:cNvPr id="312" name="圖片 311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126246" y="2436646"/>
              <a:ext cx="3212870" cy="731583"/>
            </a:xfrm>
            <a:prstGeom prst="rect">
              <a:avLst/>
            </a:prstGeom>
          </p:spPr>
        </p:pic>
      </p:grpSp>
      <p:grpSp>
        <p:nvGrpSpPr>
          <p:cNvPr id="9" name="群組 8"/>
          <p:cNvGrpSpPr/>
          <p:nvPr/>
        </p:nvGrpSpPr>
        <p:grpSpPr>
          <a:xfrm>
            <a:off x="326363" y="4823012"/>
            <a:ext cx="5041323" cy="647763"/>
            <a:chOff x="326363" y="4823012"/>
            <a:chExt cx="5041323" cy="647763"/>
          </a:xfrm>
        </p:grpSpPr>
        <p:pic>
          <p:nvPicPr>
            <p:cNvPr id="902" name="圖片 901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8676522">
              <a:off x="326363" y="4823012"/>
              <a:ext cx="5008467" cy="629336"/>
            </a:xfrm>
            <a:prstGeom prst="rect">
              <a:avLst/>
            </a:prstGeom>
          </p:spPr>
        </p:pic>
        <p:pic>
          <p:nvPicPr>
            <p:cNvPr id="903" name="圖片 902"/>
            <p:cNvPicPr>
              <a:picLocks/>
            </p:cNvPicPr>
            <p:nvPr/>
          </p:nvPicPr>
          <p:blipFill>
            <a:blip r:embed="rId29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100000">
              <a:off x="359219" y="4841439"/>
              <a:ext cx="5008467" cy="629336"/>
            </a:xfrm>
            <a:prstGeom prst="rect">
              <a:avLst/>
            </a:prstGeom>
          </p:spPr>
        </p:pic>
      </p:grpSp>
      <p:grpSp>
        <p:nvGrpSpPr>
          <p:cNvPr id="4" name="群組 3"/>
          <p:cNvGrpSpPr/>
          <p:nvPr/>
        </p:nvGrpSpPr>
        <p:grpSpPr>
          <a:xfrm>
            <a:off x="5492653" y="1310147"/>
            <a:ext cx="2763834" cy="5008467"/>
            <a:chOff x="7537431" y="-52998"/>
            <a:chExt cx="3212870" cy="5822185"/>
          </a:xfrm>
        </p:grpSpPr>
        <p:pic>
          <p:nvPicPr>
            <p:cNvPr id="905" name="圖片 904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5400000">
              <a:off x="6232774" y="2492303"/>
              <a:ext cx="5822185" cy="731583"/>
            </a:xfrm>
            <a:prstGeom prst="rect">
              <a:avLst/>
            </a:prstGeom>
          </p:spPr>
        </p:pic>
        <p:pic>
          <p:nvPicPr>
            <p:cNvPr id="906" name="圖片 905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37431" y="1366577"/>
              <a:ext cx="3212870" cy="731583"/>
            </a:xfrm>
            <a:prstGeom prst="rect">
              <a:avLst/>
            </a:prstGeom>
          </p:spPr>
        </p:pic>
      </p:grpSp>
      <p:grpSp>
        <p:nvGrpSpPr>
          <p:cNvPr id="6" name="群組 5"/>
          <p:cNvGrpSpPr/>
          <p:nvPr/>
        </p:nvGrpSpPr>
        <p:grpSpPr>
          <a:xfrm>
            <a:off x="10912310" y="2432463"/>
            <a:ext cx="2763834" cy="2763834"/>
            <a:chOff x="10414204" y="1818155"/>
            <a:chExt cx="3212870" cy="3212870"/>
          </a:xfrm>
        </p:grpSpPr>
        <p:pic>
          <p:nvPicPr>
            <p:cNvPr id="318" name="圖片 317"/>
            <p:cNvPicPr>
              <a:picLocks/>
            </p:cNvPicPr>
            <p:nvPr/>
          </p:nvPicPr>
          <p:blipFill>
            <a:blip r:embed="rId29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10414204" y="3058798"/>
              <a:ext cx="3212870" cy="731583"/>
            </a:xfrm>
            <a:prstGeom prst="rect">
              <a:avLst/>
            </a:prstGeom>
          </p:spPr>
        </p:pic>
        <p:pic>
          <p:nvPicPr>
            <p:cNvPr id="907" name="圖片 906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0414204" y="3058798"/>
              <a:ext cx="3212870" cy="731583"/>
            </a:xfrm>
            <a:prstGeom prst="rect">
              <a:avLst/>
            </a:prstGeom>
          </p:spPr>
        </p:pic>
      </p:grpSp>
      <p:grpSp>
        <p:nvGrpSpPr>
          <p:cNvPr id="8" name="群組 7"/>
          <p:cNvGrpSpPr/>
          <p:nvPr/>
        </p:nvGrpSpPr>
        <p:grpSpPr>
          <a:xfrm>
            <a:off x="345122" y="1393218"/>
            <a:ext cx="5008467" cy="629336"/>
            <a:chOff x="345122" y="1393218"/>
            <a:chExt cx="5008467" cy="629336"/>
          </a:xfrm>
        </p:grpSpPr>
        <p:pic>
          <p:nvPicPr>
            <p:cNvPr id="909" name="圖片 908"/>
            <p:cNvPicPr>
              <a:picLocks/>
            </p:cNvPicPr>
            <p:nvPr/>
          </p:nvPicPr>
          <p:blipFill>
            <a:blip r:embed="rId29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8700000">
              <a:off x="345122" y="1393218"/>
              <a:ext cx="5008467" cy="629336"/>
            </a:xfrm>
            <a:prstGeom prst="rect">
              <a:avLst/>
            </a:prstGeom>
          </p:spPr>
        </p:pic>
        <p:pic>
          <p:nvPicPr>
            <p:cNvPr id="910" name="圖片 909"/>
            <p:cNvPicPr>
              <a:picLocks/>
            </p:cNvPicPr>
            <p:nvPr/>
          </p:nvPicPr>
          <p:blipFill>
            <a:blip r:embed="rId29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2100000">
              <a:off x="1467439" y="1393218"/>
              <a:ext cx="2763834" cy="6293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832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/>
          <p:nvPr>
            <p:custDataLst>
              <p:tags r:id="rId1"/>
            </p:custDataLst>
          </p:nvPr>
        </p:nvSpPr>
        <p:spPr>
          <a:xfrm rot="10800000">
            <a:off x="5428054" y="3522985"/>
            <a:ext cx="2026080" cy="15955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rgbClr val="FF99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手繪多邊形 11"/>
          <p:cNvSpPr/>
          <p:nvPr>
            <p:custDataLst>
              <p:tags r:id="rId2"/>
            </p:custDataLst>
          </p:nvPr>
        </p:nvSpPr>
        <p:spPr>
          <a:xfrm>
            <a:off x="4171641" y="2737428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rgbClr val="FFFF00">
              <a:alpha val="32157"/>
            </a:srgb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4</a:t>
            </a:r>
            <a:r>
              <a:rPr lang="zh-TW" altLang="en-US" dirty="0" smtClean="0"/>
              <a:t>：原形畢露</a:t>
            </a:r>
            <a:r>
              <a:rPr lang="en-US" altLang="zh-TW" dirty="0" smtClean="0"/>
              <a:t>-</a:t>
            </a:r>
            <a:r>
              <a:rPr lang="zh-TW" altLang="zh-TW" b="1" dirty="0"/>
              <a:t>拼圖合體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4767" y="1975168"/>
            <a:ext cx="10515600" cy="4351338"/>
          </a:xfrm>
        </p:spPr>
        <p:txBody>
          <a:bodyPr>
            <a:normAutofit/>
          </a:bodyPr>
          <a:lstStyle/>
          <a:p>
            <a:r>
              <a:rPr lang="zh-TW" altLang="zh-TW" sz="4000" dirty="0"/>
              <a:t>五片特殊四邊形的彩色</a:t>
            </a:r>
            <a:r>
              <a:rPr lang="zh-TW" altLang="zh-TW" sz="4000" dirty="0" smtClean="0"/>
              <a:t>紙片</a:t>
            </a:r>
            <a:r>
              <a:rPr lang="zh-TW" altLang="en-US" sz="4000" dirty="0" smtClean="0"/>
              <a:t>合體</a:t>
            </a:r>
            <a:endParaRPr lang="zh-TW" altLang="en-US" sz="4000" dirty="0"/>
          </a:p>
        </p:txBody>
      </p:sp>
      <p:sp>
        <p:nvSpPr>
          <p:cNvPr id="4" name="手繪多邊形 3"/>
          <p:cNvSpPr/>
          <p:nvPr>
            <p:custDataLst>
              <p:tags r:id="rId3"/>
            </p:custDataLst>
          </p:nvPr>
        </p:nvSpPr>
        <p:spPr>
          <a:xfrm>
            <a:off x="9797323" y="202000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手繪多邊形 4"/>
          <p:cNvSpPr/>
          <p:nvPr>
            <p:custDataLst>
              <p:tags r:id="rId4"/>
            </p:custDataLst>
          </p:nvPr>
        </p:nvSpPr>
        <p:spPr>
          <a:xfrm>
            <a:off x="9831807" y="3137128"/>
            <a:ext cx="2026080" cy="15955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手繪多邊形 5"/>
          <p:cNvSpPr/>
          <p:nvPr>
            <p:custDataLst>
              <p:tags r:id="rId5"/>
            </p:custDataLst>
          </p:nvPr>
        </p:nvSpPr>
        <p:spPr>
          <a:xfrm>
            <a:off x="10021941" y="4846681"/>
            <a:ext cx="1835946" cy="5804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/>
          <p:nvPr>
            <p:custDataLst>
              <p:tags r:id="rId6"/>
            </p:custDataLst>
          </p:nvPr>
        </p:nvSpPr>
        <p:spPr>
          <a:xfrm>
            <a:off x="9622918" y="2386906"/>
            <a:ext cx="798046" cy="1500443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8" name="手繪多邊形 7"/>
          <p:cNvSpPr/>
          <p:nvPr>
            <p:custDataLst>
              <p:tags r:id="rId7"/>
            </p:custDataLst>
          </p:nvPr>
        </p:nvSpPr>
        <p:spPr>
          <a:xfrm>
            <a:off x="9317158" y="3729622"/>
            <a:ext cx="577036" cy="5804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手繪多邊形 8"/>
          <p:cNvSpPr/>
          <p:nvPr>
            <p:custDataLst>
              <p:tags r:id="rId8"/>
            </p:custDataLst>
          </p:nvPr>
        </p:nvSpPr>
        <p:spPr>
          <a:xfrm>
            <a:off x="5434159" y="3618136"/>
            <a:ext cx="798046" cy="1500443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rgbClr val="FF0000">
              <a:alpha val="36078"/>
            </a:srgb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0" name="手繪多邊形 9"/>
          <p:cNvSpPr/>
          <p:nvPr>
            <p:custDataLst>
              <p:tags r:id="rId9"/>
            </p:custDataLst>
          </p:nvPr>
        </p:nvSpPr>
        <p:spPr>
          <a:xfrm>
            <a:off x="4175383" y="3993248"/>
            <a:ext cx="1835946" cy="5804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0070C0">
              <a:alpha val="16863"/>
            </a:srgb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手繪多邊形 10"/>
          <p:cNvSpPr/>
          <p:nvPr>
            <p:custDataLst>
              <p:tags r:id="rId10"/>
            </p:custDataLst>
          </p:nvPr>
        </p:nvSpPr>
        <p:spPr>
          <a:xfrm>
            <a:off x="5431509" y="3993248"/>
            <a:ext cx="577036" cy="5804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手繪多邊形 13"/>
          <p:cNvSpPr>
            <a:spLocks/>
          </p:cNvSpPr>
          <p:nvPr>
            <p:custDataLst>
              <p:tags r:id="rId11"/>
            </p:custDataLst>
          </p:nvPr>
        </p:nvSpPr>
        <p:spPr>
          <a:xfrm>
            <a:off x="9797323" y="202000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手繪多邊形 14"/>
          <p:cNvSpPr>
            <a:spLocks/>
          </p:cNvSpPr>
          <p:nvPr>
            <p:custDataLst>
              <p:tags r:id="rId12"/>
            </p:custDataLst>
          </p:nvPr>
        </p:nvSpPr>
        <p:spPr>
          <a:xfrm>
            <a:off x="9831807" y="3137128"/>
            <a:ext cx="2026080" cy="15955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rgbClr val="FF99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手繪多邊形 16"/>
          <p:cNvSpPr>
            <a:spLocks/>
          </p:cNvSpPr>
          <p:nvPr>
            <p:custDataLst>
              <p:tags r:id="rId13"/>
            </p:custDataLst>
          </p:nvPr>
        </p:nvSpPr>
        <p:spPr>
          <a:xfrm>
            <a:off x="9622918" y="2386906"/>
            <a:ext cx="798046" cy="1500443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6" name="手繪多邊形 15"/>
          <p:cNvSpPr>
            <a:spLocks/>
          </p:cNvSpPr>
          <p:nvPr>
            <p:custDataLst>
              <p:tags r:id="rId14"/>
            </p:custDataLst>
          </p:nvPr>
        </p:nvSpPr>
        <p:spPr>
          <a:xfrm>
            <a:off x="10021941" y="4846681"/>
            <a:ext cx="1835946" cy="5804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手繪多邊形 17"/>
          <p:cNvSpPr>
            <a:spLocks/>
          </p:cNvSpPr>
          <p:nvPr>
            <p:custDataLst>
              <p:tags r:id="rId15"/>
            </p:custDataLst>
          </p:nvPr>
        </p:nvSpPr>
        <p:spPr>
          <a:xfrm>
            <a:off x="9317158" y="3729622"/>
            <a:ext cx="577036" cy="5804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44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435662 0.179532 E" pathEditMode="relative" ptsTypes="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795405 -0.1244433 E" pathEditMode="relative" ptsTypes="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187048 0.03844073 E" pathEditMode="relative" ptsTypes="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61424 0.3697037 E" pathEditMode="relative" ptsTypes="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612002 0.05626379 E" pathEditMode="relative" ptsTypes="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5" grpId="1" animBg="1"/>
      <p:bldP spid="17" grpId="0" animBg="1"/>
      <p:bldP spid="16" grpId="0" animBg="1"/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</a:t>
            </a:r>
            <a:r>
              <a:rPr lang="en-US" altLang="zh-TW" dirty="0" smtClean="0"/>
              <a:t>4</a:t>
            </a:r>
            <a:r>
              <a:rPr lang="zh-TW" altLang="en-US" dirty="0" smtClean="0"/>
              <a:t>：原形畢露</a:t>
            </a:r>
            <a:r>
              <a:rPr lang="en-US" altLang="zh-TW" dirty="0" smtClean="0"/>
              <a:t>-</a:t>
            </a:r>
            <a:r>
              <a:rPr lang="zh-TW" altLang="zh-TW" b="1" dirty="0"/>
              <a:t>拼圖合體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4767" y="1975168"/>
            <a:ext cx="10515600" cy="4351338"/>
          </a:xfrm>
        </p:spPr>
        <p:txBody>
          <a:bodyPr>
            <a:normAutofit/>
          </a:bodyPr>
          <a:lstStyle/>
          <a:p>
            <a:r>
              <a:rPr lang="zh-TW" altLang="zh-TW" sz="4000" dirty="0"/>
              <a:t>五片特殊四邊形的彩色</a:t>
            </a:r>
            <a:r>
              <a:rPr lang="zh-TW" altLang="zh-TW" sz="4000" dirty="0" smtClean="0"/>
              <a:t>紙片</a:t>
            </a:r>
            <a:r>
              <a:rPr lang="zh-TW" altLang="en-US" sz="4000" dirty="0" smtClean="0"/>
              <a:t>合體</a:t>
            </a:r>
            <a:endParaRPr lang="zh-TW" altLang="en-US" sz="4000" dirty="0"/>
          </a:p>
        </p:txBody>
      </p:sp>
      <p:sp>
        <p:nvSpPr>
          <p:cNvPr id="4" name="手繪多邊形 3"/>
          <p:cNvSpPr/>
          <p:nvPr>
            <p:custDataLst>
              <p:tags r:id="rId1"/>
            </p:custDataLst>
          </p:nvPr>
        </p:nvSpPr>
        <p:spPr>
          <a:xfrm>
            <a:off x="1531468" y="3147199"/>
            <a:ext cx="2060564" cy="3261857"/>
          </a:xfrm>
          <a:custGeom>
            <a:avLst/>
            <a:gdLst>
              <a:gd name="connsiteX0" fmla="*/ 1662 w 3245288"/>
              <a:gd name="connsiteY0" fmla="*/ 0 h 5137266"/>
              <a:gd name="connsiteX1" fmla="*/ 1662 w 3245288"/>
              <a:gd name="connsiteY1" fmla="*/ 0 h 5137266"/>
              <a:gd name="connsiteX2" fmla="*/ 3234205 w 3245288"/>
              <a:gd name="connsiteY2" fmla="*/ 2227811 h 5137266"/>
              <a:gd name="connsiteX3" fmla="*/ 3234205 w 3245288"/>
              <a:gd name="connsiteY3" fmla="*/ 2227811 h 5137266"/>
              <a:gd name="connsiteX4" fmla="*/ 3245288 w 3245288"/>
              <a:gd name="connsiteY4" fmla="*/ 5137266 h 5137266"/>
              <a:gd name="connsiteX5" fmla="*/ 3245288 w 3245288"/>
              <a:gd name="connsiteY5" fmla="*/ 5137266 h 5137266"/>
              <a:gd name="connsiteX6" fmla="*/ 0 w 3245288"/>
              <a:gd name="connsiteY6" fmla="*/ 2903914 h 5137266"/>
              <a:gd name="connsiteX7" fmla="*/ 0 w 3245288"/>
              <a:gd name="connsiteY7" fmla="*/ 2903914 h 5137266"/>
              <a:gd name="connsiteX8" fmla="*/ 1662 w 3245288"/>
              <a:gd name="connsiteY8" fmla="*/ 0 h 51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45288" h="5137266">
                <a:moveTo>
                  <a:pt x="1662" y="0"/>
                </a:moveTo>
                <a:lnTo>
                  <a:pt x="1662" y="0"/>
                </a:lnTo>
                <a:lnTo>
                  <a:pt x="3234205" y="2227811"/>
                </a:lnTo>
                <a:lnTo>
                  <a:pt x="3234205" y="2227811"/>
                </a:lnTo>
                <a:lnTo>
                  <a:pt x="3245288" y="5137266"/>
                </a:lnTo>
                <a:lnTo>
                  <a:pt x="3245288" y="5137266"/>
                </a:lnTo>
                <a:lnTo>
                  <a:pt x="0" y="2903914"/>
                </a:lnTo>
                <a:lnTo>
                  <a:pt x="0" y="2903914"/>
                </a:lnTo>
                <a:lnTo>
                  <a:pt x="1662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手繪多邊形 4"/>
          <p:cNvSpPr/>
          <p:nvPr>
            <p:custDataLst>
              <p:tags r:id="rId2"/>
            </p:custDataLst>
          </p:nvPr>
        </p:nvSpPr>
        <p:spPr>
          <a:xfrm>
            <a:off x="9492130" y="4021646"/>
            <a:ext cx="2026080" cy="1595594"/>
          </a:xfrm>
          <a:custGeom>
            <a:avLst/>
            <a:gdLst>
              <a:gd name="connsiteX0" fmla="*/ 1934925 w 3190978"/>
              <a:gd name="connsiteY0" fmla="*/ 0 h 2512984"/>
              <a:gd name="connsiteX1" fmla="*/ 3190978 w 3190978"/>
              <a:gd name="connsiteY1" fmla="*/ 839354 h 2512984"/>
              <a:gd name="connsiteX2" fmla="*/ 3173938 w 3190978"/>
              <a:gd name="connsiteY2" fmla="*/ 2363124 h 2512984"/>
              <a:gd name="connsiteX3" fmla="*/ 0 w 3190978"/>
              <a:gd name="connsiteY3" fmla="*/ 2512984 h 2512984"/>
              <a:gd name="connsiteX4" fmla="*/ 1934925 w 3190978"/>
              <a:gd name="connsiteY4" fmla="*/ 0 h 251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0978" h="2512984">
                <a:moveTo>
                  <a:pt x="1934925" y="0"/>
                </a:moveTo>
                <a:lnTo>
                  <a:pt x="3190978" y="839354"/>
                </a:lnTo>
                <a:lnTo>
                  <a:pt x="3173938" y="2363124"/>
                </a:lnTo>
                <a:lnTo>
                  <a:pt x="0" y="2512984"/>
                </a:lnTo>
                <a:lnTo>
                  <a:pt x="1934925" y="0"/>
                </a:lnTo>
                <a:close/>
              </a:path>
            </a:pathLst>
          </a:custGeom>
          <a:solidFill>
            <a:srgbClr val="FF99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手繪多邊形 5"/>
          <p:cNvSpPr/>
          <p:nvPr>
            <p:custDataLst>
              <p:tags r:id="rId3"/>
            </p:custDataLst>
          </p:nvPr>
        </p:nvSpPr>
        <p:spPr>
          <a:xfrm>
            <a:off x="7564744" y="4027905"/>
            <a:ext cx="1835946" cy="580413"/>
          </a:xfrm>
          <a:custGeom>
            <a:avLst/>
            <a:gdLst>
              <a:gd name="connsiteX0" fmla="*/ 0 w 2891528"/>
              <a:gd name="connsiteY0" fmla="*/ 0 h 914123"/>
              <a:gd name="connsiteX1" fmla="*/ 2886125 w 2891528"/>
              <a:gd name="connsiteY1" fmla="*/ 0 h 914123"/>
              <a:gd name="connsiteX2" fmla="*/ 2886125 w 2891528"/>
              <a:gd name="connsiteY2" fmla="*/ 0 h 914123"/>
              <a:gd name="connsiteX3" fmla="*/ 2891528 w 2891528"/>
              <a:gd name="connsiteY3" fmla="*/ 914123 h 914123"/>
              <a:gd name="connsiteX4" fmla="*/ 0 w 2891528"/>
              <a:gd name="connsiteY4" fmla="*/ 914123 h 914123"/>
              <a:gd name="connsiteX5" fmla="*/ 0 w 2891528"/>
              <a:gd name="connsiteY5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1528" h="914123">
                <a:moveTo>
                  <a:pt x="0" y="0"/>
                </a:moveTo>
                <a:lnTo>
                  <a:pt x="2886125" y="0"/>
                </a:lnTo>
                <a:lnTo>
                  <a:pt x="2886125" y="0"/>
                </a:lnTo>
                <a:lnTo>
                  <a:pt x="2891528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/>
          <p:nvPr>
            <p:custDataLst>
              <p:tags r:id="rId4"/>
            </p:custDataLst>
          </p:nvPr>
        </p:nvSpPr>
        <p:spPr>
          <a:xfrm>
            <a:off x="4625578" y="4027905"/>
            <a:ext cx="798046" cy="1500443"/>
          </a:xfrm>
          <a:custGeom>
            <a:avLst/>
            <a:gdLst>
              <a:gd name="connsiteX0" fmla="*/ 831 w 1256884"/>
              <a:gd name="connsiteY0" fmla="*/ 0 h 2363124"/>
              <a:gd name="connsiteX1" fmla="*/ 1256884 w 1256884"/>
              <a:gd name="connsiteY1" fmla="*/ 839354 h 2363124"/>
              <a:gd name="connsiteX2" fmla="*/ 1239844 w 1256884"/>
              <a:gd name="connsiteY2" fmla="*/ 2363124 h 2363124"/>
              <a:gd name="connsiteX3" fmla="*/ 0 w 1256884"/>
              <a:gd name="connsiteY3" fmla="*/ 1515457 h 2363124"/>
              <a:gd name="connsiteX4" fmla="*/ 0 w 1256884"/>
              <a:gd name="connsiteY4" fmla="*/ 1515457 h 2363124"/>
              <a:gd name="connsiteX5" fmla="*/ 831 w 1256884"/>
              <a:gd name="connsiteY5" fmla="*/ 0 h 236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56884" h="2363124">
                <a:moveTo>
                  <a:pt x="831" y="0"/>
                </a:moveTo>
                <a:lnTo>
                  <a:pt x="1256884" y="839354"/>
                </a:lnTo>
                <a:lnTo>
                  <a:pt x="1239844" y="2363124"/>
                </a:lnTo>
                <a:lnTo>
                  <a:pt x="0" y="1515457"/>
                </a:lnTo>
                <a:lnTo>
                  <a:pt x="0" y="1515457"/>
                </a:lnTo>
                <a:lnTo>
                  <a:pt x="831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8" name="手繪多邊形 7"/>
          <p:cNvSpPr/>
          <p:nvPr>
            <p:custDataLst>
              <p:tags r:id="rId5"/>
            </p:custDataLst>
          </p:nvPr>
        </p:nvSpPr>
        <p:spPr>
          <a:xfrm>
            <a:off x="6289345" y="4027905"/>
            <a:ext cx="577036" cy="580413"/>
          </a:xfrm>
          <a:custGeom>
            <a:avLst/>
            <a:gdLst>
              <a:gd name="connsiteX0" fmla="*/ 0 w 908804"/>
              <a:gd name="connsiteY0" fmla="*/ 0 h 914123"/>
              <a:gd name="connsiteX1" fmla="*/ 908804 w 908804"/>
              <a:gd name="connsiteY1" fmla="*/ 0 h 914123"/>
              <a:gd name="connsiteX2" fmla="*/ 897444 w 908804"/>
              <a:gd name="connsiteY2" fmla="*/ 914123 h 914123"/>
              <a:gd name="connsiteX3" fmla="*/ 0 w 908804"/>
              <a:gd name="connsiteY3" fmla="*/ 914123 h 914123"/>
              <a:gd name="connsiteX4" fmla="*/ 0 w 908804"/>
              <a:gd name="connsiteY4" fmla="*/ 0 h 914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804" h="914123">
                <a:moveTo>
                  <a:pt x="0" y="0"/>
                </a:moveTo>
                <a:lnTo>
                  <a:pt x="908804" y="0"/>
                </a:lnTo>
                <a:lnTo>
                  <a:pt x="897444" y="914123"/>
                </a:lnTo>
                <a:lnTo>
                  <a:pt x="0" y="914123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061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åå«ç¬¦èãçåçæå°çµæ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89" t="25074" r="5466" b="21051"/>
          <a:stretch/>
        </p:blipFill>
        <p:spPr bwMode="auto">
          <a:xfrm flipH="1">
            <a:off x="8480633" y="2313296"/>
            <a:ext cx="1004561" cy="7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12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2053309 0"/>
  <p:tag name="MOVEALONG_Y" val="-2.260561E-07 0"/>
  <p:tag name="MOVEALONG_CNT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0.02453658 0"/>
  <p:tag name="MOVEALONG_Y" val="0.3543221 0"/>
  <p:tag name="MOVEALONG_CNT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1867165 0"/>
  <p:tag name="MOVEALONG_Y" val="0.3502448 0"/>
  <p:tag name="MOVEALONG_CNT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1874 0"/>
  <p:tag name="MOVEALONG_Y" val="-0.2681159 0"/>
  <p:tag name="MOVEALONG_CNT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-0.168049 0"/>
  <p:tag name="MOVEALONG_Y" val="-0.08242736 0"/>
  <p:tag name="MOVEALONG_CNT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0.07851556 0"/>
  <p:tag name="MOVEALONG_Y" val="0.3426549 0"/>
  <p:tag name="MOVEALONG_CNT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1199062 0"/>
  <p:tag name="MOVEALONG_Y" val="0.4061798 0"/>
  <p:tag name="MOVEALONG_CNT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2121428 0"/>
  <p:tag name="MOVEALONG_Y" val="0.08476195 0"/>
  <p:tag name="MOVEALONG_CNT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2053309 0"/>
  <p:tag name="MOVEALONG_Y" val="-2.260561E-07 0"/>
  <p:tag name="MOVEALONG_CNT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2121428 0"/>
  <p:tag name="MOVEALONG_Y" val="0.08476195 0"/>
  <p:tag name="MOVEALONG_CNT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-0.1921567 0"/>
  <p:tag name="MOVEALONG_Y" val="-1.130281E-07 0"/>
  <p:tag name="MOVEALONG_CNT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-0.2017769 0"/>
  <p:tag name="MOVEALONG_Y" val="1.695421E-07 0"/>
  <p:tag name="MOVEALONG_CNT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-0.1921567 0"/>
  <p:tag name="MOVEALONG_Y" val="-1.130281E-07 0"/>
  <p:tag name="MOVEALONG_CNT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3208761 0"/>
  <p:tag name="MOVEALONG_Y" val="-1.130281E-07 0"/>
  <p:tag name="MOVEALONG_CNT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3208761 0"/>
  <p:tag name="MOVEALONG_Y" val="-1.130281E-07 0"/>
  <p:tag name="MOVEALONG_CNT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CreateByRotationCenter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332439 0"/>
  <p:tag name="MOVEALONG_Y" val="0 0"/>
  <p:tag name="MOVEALONG_CNT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CreateByRotationCenter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empty circl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TATIONCENTER" val="empty circl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3707947 0"/>
  <p:tag name="MOVEALONG_Y" val="0 0"/>
  <p:tag name="MOVEALONG_CNT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461424 0"/>
  <p:tag name="MOVEALONG_Y" val="0.3697037 0"/>
  <p:tag name="MOVEALONG_CNT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3612002 0"/>
  <p:tag name="MOVEALONG_Y" val="0.05626379 0"/>
  <p:tag name="MOVEALONG_CNT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3435662 0"/>
  <p:tag name="MOVEALONG_Y" val="0.179532 0"/>
  <p:tag name="MOVEALONG_CNT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4795405 0"/>
  <p:tag name="MOVEALONG_Y" val="-0.1244433 0"/>
  <p:tag name="MOVEALONG_CNT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3187048 0"/>
  <p:tag name="MOVEALONG_Y" val="0.03844073 0"/>
  <p:tag name="MOVEALONG_CNT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3707947 0"/>
  <p:tag name="MOVEALONG_Y" val="0 0"/>
  <p:tag name="MOVEALONG_CNT" val="2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6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7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8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9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OVEALONG_X" val="0.3707947 0"/>
  <p:tag name="MOVEALONG_Y" val="0 0"/>
  <p:tag name="MOVEALONG_CNT" val="2"/>
</p:tagLst>
</file>

<file path=ppt/tags/tag10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0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RECTANGLE"/>
</p:tagLst>
</file>

<file path=ppt/tags/tag1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461424 0"/>
  <p:tag name="MOVEALONG_Y" val="0.3697037 0"/>
  <p:tag name="MOVEALONG_CNT" val="2"/>
</p:tagLst>
</file>

<file path=ppt/tags/tag1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3612002 0"/>
  <p:tag name="MOVEALONG_Y" val="0.05626379 0"/>
  <p:tag name="MOVEALONG_CNT" val="2"/>
</p:tagLst>
</file>

<file path=ppt/tags/tag1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3435662 0"/>
  <p:tag name="MOVEALONG_Y" val="0.179532 0"/>
  <p:tag name="MOVEALONG_CNT" val="2"/>
</p:tagLst>
</file>

<file path=ppt/tags/tag1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4795405 0"/>
  <p:tag name="MOVEALONG_Y" val="-0.1244433 0"/>
  <p:tag name="MOVEALONG_CNT" val="2"/>
</p:tagLst>
</file>

<file path=ppt/tags/tag1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MOVEALONG_X" val="-0.3187048 0"/>
  <p:tag name="MOVEALONG_Y" val="0.03844073 0"/>
  <p:tag name="MOVEALONG_CNT" val="2"/>
</p:tagLst>
</file>

<file path=ppt/tags/tag1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7105</TotalTime>
  <Words>762</Words>
  <Application>Microsoft Office PowerPoint</Application>
  <PresentationFormat>寬螢幕</PresentationFormat>
  <Paragraphs>205</Paragraphs>
  <Slides>44</Slides>
  <Notes>15</Notes>
  <HiddenSlides>17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44</vt:i4>
      </vt:variant>
    </vt:vector>
  </HeadingPairs>
  <TitlesOfParts>
    <vt:vector size="53" baseType="lpstr">
      <vt:lpstr>細明體</vt:lpstr>
      <vt:lpstr>微軟正黑體</vt:lpstr>
      <vt:lpstr>新細明體</vt:lpstr>
      <vt:lpstr>標楷體</vt:lpstr>
      <vt:lpstr>Arial</vt:lpstr>
      <vt:lpstr>Calibri</vt:lpstr>
      <vt:lpstr>Cambria Math</vt:lpstr>
      <vt:lpstr>Times New Roman</vt:lpstr>
      <vt:lpstr>Office 佈景主題</vt:lpstr>
      <vt:lpstr>脫形換骨  原形畢露</vt:lpstr>
      <vt:lpstr>喚醒舊經驗</vt:lpstr>
      <vt:lpstr>活動1：組裝大師-組裝四邊形</vt:lpstr>
      <vt:lpstr>活動1：組裝大師-組裝四邊形</vt:lpstr>
      <vt:lpstr>印象中形狀名稱</vt:lpstr>
      <vt:lpstr>PowerPoint 簡報</vt:lpstr>
      <vt:lpstr>搖成什麼形狀?</vt:lpstr>
      <vt:lpstr>PowerPoint 簡報</vt:lpstr>
      <vt:lpstr>PowerPoint 簡報</vt:lpstr>
      <vt:lpstr>印象中形狀名稱</vt:lpstr>
      <vt:lpstr>活動2：整形計畫-拉一拉(1)</vt:lpstr>
      <vt:lpstr>活動2：整形計畫-拉一拉(2)</vt:lpstr>
      <vt:lpstr>活動2：整形計畫-拉一拉(3)</vt:lpstr>
      <vt:lpstr>活動2：整形計畫-完成學習單</vt:lpstr>
      <vt:lpstr>活動3：脫形換骨-(1)</vt:lpstr>
      <vt:lpstr>活動3：脫形換骨-(2)</vt:lpstr>
      <vt:lpstr>兩條對角線之間有哪些關係？</vt:lpstr>
      <vt:lpstr>活動3：脫形換骨-整骨造形</vt:lpstr>
      <vt:lpstr>活動3：脫形換骨-整骨造形</vt:lpstr>
      <vt:lpstr>活動3：脫形換骨-整骨造形</vt:lpstr>
      <vt:lpstr>活動3：脫胎換骨-說明學習單</vt:lpstr>
      <vt:lpstr>PowerPoint 簡報</vt:lpstr>
      <vt:lpstr>活動4：原形畢露-國王的新衣</vt:lpstr>
      <vt:lpstr>活動4：原形畢露-國王的新衣</vt:lpstr>
      <vt:lpstr>活動4：原形畢露-拼圖合體</vt:lpstr>
      <vt:lpstr>活動4：原形畢露-拼圖合體</vt:lpstr>
      <vt:lpstr>活動4：原形畢露-拼圖合體</vt:lpstr>
      <vt:lpstr>PowerPoint 簡報</vt:lpstr>
      <vt:lpstr>PowerPoint 簡報</vt:lpstr>
      <vt:lpstr>PowerPoint 簡報</vt:lpstr>
      <vt:lpstr>活動2：整形計畫(1)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活動4：原形畢露-拼圖合體</vt:lpstr>
      <vt:lpstr>活動4：原形畢露-拼圖合體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arlicahc</dc:creator>
  <cp:lastModifiedBy>WinMath</cp:lastModifiedBy>
  <cp:revision>167</cp:revision>
  <cp:lastPrinted>2019-06-17T22:45:40Z</cp:lastPrinted>
  <dcterms:created xsi:type="dcterms:W3CDTF">2019-06-15T13:38:10Z</dcterms:created>
  <dcterms:modified xsi:type="dcterms:W3CDTF">2019-09-18T21:40:20Z</dcterms:modified>
</cp:coreProperties>
</file>