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9144000" cy="6858000" type="screen4x3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8" autoAdjust="0"/>
    <p:restoredTop sz="87933" autoAdjust="0"/>
  </p:normalViewPr>
  <p:slideViewPr>
    <p:cSldViewPr>
      <p:cViewPr varScale="1">
        <p:scale>
          <a:sx n="58" d="100"/>
          <a:sy n="58" d="100"/>
        </p:scale>
        <p:origin x="147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D821-52EB-4A11-98E8-CE6AEECA261E}" type="datetimeFigureOut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445CD-7C80-4F90-8650-EBBB491F2F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31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教學演示單元挑選依據：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九下課程。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本校答對率 －全市答對率 </a:t>
            </a:r>
            <a:r>
              <a:rPr lang="en-US" altLang="zh-TW" dirty="0" smtClean="0"/>
              <a:t>&lt;=</a:t>
            </a:r>
            <a:r>
              <a:rPr lang="zh-TW" altLang="en-US" dirty="0" smtClean="0"/>
              <a:t> </a:t>
            </a:r>
            <a:r>
              <a:rPr lang="en-US" altLang="zh-TW" dirty="0" smtClean="0"/>
              <a:t>-0.1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1033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675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32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735D6-0DEB-4AA8-A2ED-987A65C25F6B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C8763-651A-40BF-B236-A1F6EF2D2753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969FF-F2D9-46B3-8949-5F8026244B79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E75D-CD92-4EAE-8F96-B0F4BB9D3D76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6E2A-2581-4FA8-A190-126C02BA1E51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66C5-824E-449E-B5E7-72C43950B689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0D32-C46B-4477-BAB7-1E927F721A54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C20F3-7661-4F4A-846D-9E6F22032641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85C5-2C55-4AA6-879F-72674496FAD7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0E6B3-74EE-46B4-BEB7-24735FAF033D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FC15C-A792-4AF9-B5DF-8937F588930D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1D4C3-A225-4AD2-A055-32860F521B13}" type="datetime1">
              <a:rPr lang="zh-TW" altLang="en-US" smtClean="0"/>
              <a:t>2018/4/18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09442" y="2800700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4800" dirty="0" smtClean="0"/>
              <a:t>自然輔導團到校輔導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zh-TW" altLang="en-US" sz="4800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09442" y="4869160"/>
            <a:ext cx="7117180" cy="1440160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solidFill>
                  <a:srgbClr val="FFFF00"/>
                </a:solidFill>
              </a:rPr>
              <a:t>2018.3.30@</a:t>
            </a:r>
            <a:r>
              <a:rPr lang="zh-TW" altLang="en-US" sz="3200" dirty="0" smtClean="0">
                <a:solidFill>
                  <a:srgbClr val="FFFF00"/>
                </a:solidFill>
              </a:rPr>
              <a:t>大崙國中</a:t>
            </a:r>
            <a:endParaRPr lang="en-US" altLang="zh-TW" sz="3200" dirty="0">
              <a:solidFill>
                <a:srgbClr val="FFFF00"/>
              </a:solidFill>
            </a:endParaRPr>
          </a:p>
          <a:p>
            <a:pPr>
              <a:spcBef>
                <a:spcPts val="1800"/>
              </a:spcBef>
            </a:pPr>
            <a:r>
              <a:rPr lang="zh-TW" altLang="en-US" sz="2400" dirty="0" smtClean="0"/>
              <a:t>兼任輔導員 平鎮國中 高錦松</a:t>
            </a:r>
            <a:endParaRPr lang="zh-TW" altLang="en-US" sz="2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4000" dirty="0" smtClean="0"/>
              <a:t>教學演示單元</a:t>
            </a:r>
            <a:endParaRPr lang="zh-TW" altLang="en-US" sz="40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2162810"/>
              </p:ext>
            </p:extLst>
          </p:nvPr>
        </p:nvGraphicFramePr>
        <p:xfrm>
          <a:off x="36510" y="1710833"/>
          <a:ext cx="9071994" cy="46704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3528"/>
                <a:gridCol w="360040"/>
                <a:gridCol w="936104"/>
                <a:gridCol w="1008112"/>
                <a:gridCol w="1296144"/>
                <a:gridCol w="2592288"/>
                <a:gridCol w="1152128"/>
                <a:gridCol w="1403650"/>
              </a:tblGrid>
              <a:tr h="75444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題號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科目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答對率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大崙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6350" marR="6350" marT="635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答對率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全市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6350" marR="6350" marT="635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答對率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比較</a:t>
                      </a:r>
                      <a:b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大崙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全市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6350" marR="6350" marT="635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解題</a:t>
                      </a:r>
                      <a:r>
                        <a:rPr lang="zh-TW" altLang="en-US" sz="1600" b="1" u="none" strike="noStrike" dirty="0" smtClean="0">
                          <a:effectLst/>
                          <a:latin typeface="+mn-ea"/>
                          <a:ea typeface="+mn-ea"/>
                        </a:rPr>
                        <a:t>關鍵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評量目標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  <a:latin typeface="+mn-ea"/>
                          <a:ea typeface="+mn-ea"/>
                        </a:rPr>
                        <a:t>單元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5397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endParaRPr lang="en-US" altLang="zh-TW" sz="1600" b="0" i="0" u="none" strike="noStrike" dirty="0"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</a:rPr>
                        <a:t>理化</a:t>
                      </a:r>
                      <a:endParaRPr lang="zh-TW" altLang="en-US" sz="1600" b="0" i="0" u="none" strike="noStrike" dirty="0"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0.3494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0.4526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-0.1032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600" u="none" strike="noStrike" dirty="0">
                          <a:effectLst/>
                          <a:latin typeface="+mn-ea"/>
                          <a:ea typeface="+mn-ea"/>
                        </a:rPr>
                        <a:t>同時要會化學反應式，與莫耳數的計算。因此，複雜度較高。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+mn-ea"/>
                          <a:ea typeface="+mn-ea"/>
                        </a:rPr>
                        <a:t>電解水的化學反應式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第六冊</a:t>
                      </a:r>
                      <a:endParaRPr lang="en-US" altLang="zh-TW" sz="1400" u="none" strike="noStrike" dirty="0" smtClean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zh-TW" altLang="en-US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40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zh-TW" alt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章第</a:t>
                      </a:r>
                      <a:r>
                        <a:rPr lang="en-US" altLang="zh-TW" sz="140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zh-TW" alt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節</a:t>
                      </a:r>
                      <a:endParaRPr lang="zh-TW" alt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/>
                </a:tc>
              </a:tr>
              <a:tr h="12961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地科</a:t>
                      </a:r>
                      <a:endParaRPr lang="zh-TW" altLang="en-US" sz="1600" b="0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0.4424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0.5882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-0.1458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多數學生選擇</a:t>
                      </a:r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(D)</a:t>
                      </a:r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，表示學生對於氣壓的定義不熟悉。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氣壓隨高度變化的特性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第六</a:t>
                      </a:r>
                      <a:r>
                        <a:rPr lang="zh-TW" altLang="en-US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冊</a:t>
                      </a:r>
                      <a:endParaRPr lang="en-US" altLang="zh-TW" sz="1400" b="0" i="0" u="none" strike="noStrike" dirty="0" smtClean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zh-TW" alt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章</a:t>
                      </a:r>
                    </a:p>
                  </a:txBody>
                  <a:tcPr marL="6350" marR="6350" marT="6350" marB="0" anchor="ctr"/>
                </a:tc>
              </a:tr>
              <a:tr h="108012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地科</a:t>
                      </a:r>
                      <a:endParaRPr lang="zh-TW" altLang="en-US" sz="1600" b="0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0.4870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0.6073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-0.1203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學生學習氣壓的觀念時，對於台灣冬、夏季風生成的原因不夠清楚。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台灣冬、夏兩季盛行季風的成因與特性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第六</a:t>
                      </a:r>
                      <a:r>
                        <a:rPr lang="zh-TW" altLang="en-US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冊</a:t>
                      </a:r>
                      <a:endParaRPr lang="en-US" altLang="zh-TW" sz="1400" b="0" i="0" u="none" strike="noStrike" dirty="0" smtClean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zh-TW" alt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章</a:t>
                      </a:r>
                    </a:p>
                  </a:txBody>
                  <a:tcPr marL="6350" marR="6350" marT="6350" marB="0" anchor="ctr"/>
                </a:tc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898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125113" cy="924475"/>
          </a:xfrm>
        </p:spPr>
        <p:txBody>
          <a:bodyPr/>
          <a:lstStyle/>
          <a:p>
            <a:r>
              <a:rPr lang="zh-TW" altLang="en-US" sz="40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/>
          <a:lstStyle/>
          <a:p>
            <a:r>
              <a:rPr lang="zh-TW" altLang="en-US" sz="2400" b="1" dirty="0" smtClean="0"/>
              <a:t>目的：進行專業對談，團隊共同成長。</a:t>
            </a:r>
            <a:endParaRPr lang="en-US" altLang="zh-TW" sz="2400" b="1" dirty="0" smtClean="0"/>
          </a:p>
          <a:p>
            <a:r>
              <a:rPr lang="zh-TW" altLang="en-US" sz="24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400" b="1" dirty="0" smtClean="0"/>
              <a:t>（九年級自然科教師）擔任各組組長，輔導團員和校內其他自然教師平均分配至各組。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利用空白</a:t>
            </a:r>
            <a:r>
              <a:rPr lang="zh-TW" altLang="en-US" sz="24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400" b="1" dirty="0" smtClean="0"/>
              <a:t>進行課程討論。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共同備課內容：</a:t>
            </a:r>
            <a:endParaRPr lang="en-US" altLang="zh-TW" sz="2400" b="1" dirty="0" smtClean="0"/>
          </a:p>
          <a:p>
            <a:pPr lvl="1"/>
            <a:r>
              <a:rPr lang="zh-TW" altLang="en-US" sz="2400" b="1" dirty="0">
                <a:solidFill>
                  <a:srgbClr val="7030A0"/>
                </a:solidFill>
              </a:rPr>
              <a:t>文本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分析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四格教案（參考格式）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17736" r="20339" b="6209"/>
          <a:stretch/>
        </p:blipFill>
        <p:spPr bwMode="auto">
          <a:xfrm>
            <a:off x="251520" y="1052736"/>
            <a:ext cx="7776864" cy="5457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四格教案（示範）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6" t="10588" r="14837" b="8331"/>
          <a:stretch/>
        </p:blipFill>
        <p:spPr bwMode="auto">
          <a:xfrm>
            <a:off x="106611" y="908720"/>
            <a:ext cx="892988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1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en-US" altLang="zh-TW" sz="4000" dirty="0" smtClean="0"/>
              <a:t>4/20</a:t>
            </a:r>
            <a:r>
              <a:rPr lang="zh-TW" altLang="en-US" sz="4000" dirty="0" smtClean="0"/>
              <a:t>觀課所需資料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前三項資料請</a:t>
            </a:r>
            <a:r>
              <a:rPr lang="zh-TW" altLang="en-US" b="1" dirty="0" smtClean="0">
                <a:solidFill>
                  <a:srgbClr val="92D050"/>
                </a:solidFill>
              </a:rPr>
              <a:t>於</a:t>
            </a:r>
            <a:r>
              <a:rPr lang="en-US" altLang="zh-TW" b="1" dirty="0" smtClean="0">
                <a:solidFill>
                  <a:srgbClr val="92D050"/>
                </a:solidFill>
              </a:rPr>
              <a:t>4/13</a:t>
            </a:r>
            <a:r>
              <a:rPr lang="zh-TW" altLang="en-US" b="1" dirty="0" smtClean="0">
                <a:solidFill>
                  <a:srgbClr val="92D050"/>
                </a:solidFill>
              </a:rPr>
              <a:t>前</a:t>
            </a:r>
            <a:r>
              <a:rPr lang="zh-TW" altLang="en-US" b="1" dirty="0">
                <a:solidFill>
                  <a:srgbClr val="92D050"/>
                </a:solidFill>
              </a:rPr>
              <a:t>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67909" y="116632"/>
            <a:ext cx="6640395" cy="6696744"/>
            <a:chOff x="539552" y="116632"/>
            <a:chExt cx="6640395" cy="6696744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63" t="14927" r="5980" b="20000"/>
            <a:stretch/>
          </p:blipFill>
          <p:spPr bwMode="auto">
            <a:xfrm>
              <a:off x="539552" y="116632"/>
              <a:ext cx="6639339" cy="4462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37" t="41488" r="6006" b="19671"/>
            <a:stretch/>
          </p:blipFill>
          <p:spPr bwMode="auto">
            <a:xfrm>
              <a:off x="540608" y="4149688"/>
              <a:ext cx="6639339" cy="266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101</TotalTime>
  <Words>294</Words>
  <Application>Microsoft Office PowerPoint</Application>
  <PresentationFormat>如螢幕大小 (4:3)</PresentationFormat>
  <Paragraphs>82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8" baseType="lpstr">
      <vt:lpstr>華康POP1體W7</vt:lpstr>
      <vt:lpstr>微軟正黑體</vt:lpstr>
      <vt:lpstr>新細明體</vt:lpstr>
      <vt:lpstr>Arial</vt:lpstr>
      <vt:lpstr>Calibri</vt:lpstr>
      <vt:lpstr>Courier New</vt:lpstr>
      <vt:lpstr>Trebuchet MS</vt:lpstr>
      <vt:lpstr>Verdana</vt:lpstr>
      <vt:lpstr>Wingdings 2</vt:lpstr>
      <vt:lpstr>Winter</vt:lpstr>
      <vt:lpstr>自然輔導團到校輔導 共同備課工作坊</vt:lpstr>
      <vt:lpstr>教學演示單元</vt:lpstr>
      <vt:lpstr>共同備課</vt:lpstr>
      <vt:lpstr>四格教案（參考格式）</vt:lpstr>
      <vt:lpstr>四格教案（示範）</vt:lpstr>
      <vt:lpstr>4/20觀課所需資料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20</cp:revision>
  <cp:lastPrinted>2018-04-18T07:39:38Z</cp:lastPrinted>
  <dcterms:created xsi:type="dcterms:W3CDTF">2018-03-08T16:08:02Z</dcterms:created>
  <dcterms:modified xsi:type="dcterms:W3CDTF">2018-04-18T07:40:47Z</dcterms:modified>
</cp:coreProperties>
</file>