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7" r:id="rId3"/>
    <p:sldId id="258" r:id="rId4"/>
    <p:sldId id="262" r:id="rId5"/>
    <p:sldId id="263" r:id="rId6"/>
    <p:sldId id="269" r:id="rId7"/>
    <p:sldId id="270" r:id="rId8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564" y="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11272-88B7-432A-9775-6817A00441CD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A007-0C3D-4E49-B4E0-81DFAAA1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6569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11272-88B7-432A-9775-6817A00441CD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A007-0C3D-4E49-B4E0-81DFAAA1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5582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11272-88B7-432A-9775-6817A00441CD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A007-0C3D-4E49-B4E0-81DFAAA1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4096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11272-88B7-432A-9775-6817A00441CD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A007-0C3D-4E49-B4E0-81DFAAA1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7101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11272-88B7-432A-9775-6817A00441CD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A007-0C3D-4E49-B4E0-81DFAAA1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1006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11272-88B7-432A-9775-6817A00441CD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A007-0C3D-4E49-B4E0-81DFAAA1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20850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11272-88B7-432A-9775-6817A00441CD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A007-0C3D-4E49-B4E0-81DFAAA1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3280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11272-88B7-432A-9775-6817A00441CD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A007-0C3D-4E49-B4E0-81DFAAA1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5460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11272-88B7-432A-9775-6817A00441CD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A007-0C3D-4E49-B4E0-81DFAAA1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5306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11272-88B7-432A-9775-6817A00441CD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A007-0C3D-4E49-B4E0-81DFAAA1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1615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11272-88B7-432A-9775-6817A00441CD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A007-0C3D-4E49-B4E0-81DFAAA1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677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E11272-88B7-432A-9775-6817A00441CD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BA007-0C3D-4E49-B4E0-81DFAAA1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8759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83" b="10322"/>
          <a:stretch/>
        </p:blipFill>
        <p:spPr>
          <a:xfrm>
            <a:off x="2596570" y="-27358"/>
            <a:ext cx="6621319" cy="6912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3304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t="12396" r="5200" b="12587"/>
          <a:stretch/>
        </p:blipFill>
        <p:spPr>
          <a:xfrm rot="16200000">
            <a:off x="315500" y="-312573"/>
            <a:ext cx="6861727" cy="7479419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7675418" y="5458691"/>
            <a:ext cx="46089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TW" altLang="zh-TW" sz="2400" b="1" dirty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微美克村的</a:t>
            </a:r>
            <a:r>
              <a:rPr lang="zh-TW" altLang="zh-TW" sz="2400" b="1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居民</a:t>
            </a:r>
            <a:r>
              <a:rPr lang="zh-TW" altLang="en-US" sz="2400" b="1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微美克人，</a:t>
            </a:r>
            <a:r>
              <a:rPr lang="zh-TW" altLang="zh-TW" sz="2400" b="1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都</a:t>
            </a:r>
            <a:r>
              <a:rPr lang="zh-TW" altLang="zh-TW" sz="2400" b="1" dirty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是</a:t>
            </a:r>
            <a:r>
              <a:rPr lang="zh-TW" altLang="zh-TW" sz="2400" b="1" dirty="0" smtClean="0">
                <a:latin typeface="書法細圓（破音三）" panose="02010609010101010101" pitchFamily="49" charset="-120"/>
                <a:ea typeface="書法細圓（破音三）" panose="02010609010101010101" pitchFamily="49" charset="-120"/>
              </a:rPr>
              <a:t>什</a:t>
            </a:r>
            <a:r>
              <a:rPr lang="zh-TW" altLang="zh-TW" sz="2400" b="1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麼</a:t>
            </a:r>
            <a:r>
              <a:rPr lang="zh-TW" altLang="en-US" sz="2400" b="1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樣的</a:t>
            </a:r>
            <a:r>
              <a:rPr lang="zh-TW" altLang="zh-TW" sz="2400" b="1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人</a:t>
            </a:r>
            <a:r>
              <a:rPr lang="zh-TW" altLang="zh-TW" sz="2400" b="1" dirty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？</a:t>
            </a:r>
          </a:p>
          <a:p>
            <a:endParaRPr lang="zh-TW" altLang="en-US" sz="2400" b="1" dirty="0">
              <a:latin typeface="書法細圓（注音一）" panose="02010609010101010101" pitchFamily="49" charset="-120"/>
              <a:ea typeface="書法細圓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60285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31" b="6289"/>
          <a:stretch/>
        </p:blipFill>
        <p:spPr>
          <a:xfrm>
            <a:off x="5412189" y="0"/>
            <a:ext cx="6016480" cy="68580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203200" y="286327"/>
            <a:ext cx="5892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TW" altLang="zh-TW" sz="2400" b="1" dirty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微美克人總是做</a:t>
            </a:r>
            <a:r>
              <a:rPr lang="zh-TW" altLang="zh-TW" sz="2400" b="1" dirty="0">
                <a:latin typeface="書法細圓（破音三）" panose="02010609010101010101" pitchFamily="49" charset="-120"/>
                <a:ea typeface="書法細圓（破音三）" panose="02010609010101010101" pitchFamily="49" charset="-120"/>
              </a:rPr>
              <a:t>什</a:t>
            </a:r>
            <a:r>
              <a:rPr lang="zh-TW" altLang="zh-TW" sz="2400" b="1" dirty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麼事？</a:t>
            </a:r>
          </a:p>
          <a:p>
            <a:endParaRPr lang="zh-TW" altLang="en-US" sz="2400" b="1" dirty="0">
              <a:latin typeface="書法細圓（注音一）" panose="02010609010101010101" pitchFamily="49" charset="-120"/>
              <a:ea typeface="書法細圓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493400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0" b="8844"/>
          <a:stretch/>
        </p:blipFill>
        <p:spPr>
          <a:xfrm>
            <a:off x="5110946" y="-27001"/>
            <a:ext cx="6381696" cy="6885001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08" t="14994" r="5902" b="31904"/>
          <a:stretch/>
        </p:blipFill>
        <p:spPr>
          <a:xfrm rot="16200000">
            <a:off x="-781113" y="754114"/>
            <a:ext cx="6885000" cy="5322771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8091638" y="5190062"/>
            <a:ext cx="4100362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/>
            <a:r>
              <a:rPr lang="zh-TW" altLang="zh-TW" sz="2400" b="1" dirty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被貼滿灰點貼紙的胖哥非常自卑，直到他</a:t>
            </a:r>
            <a:r>
              <a:rPr lang="zh-TW" altLang="zh-TW" sz="2400" b="1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遇見</a:t>
            </a:r>
            <a:r>
              <a:rPr lang="zh-TW" altLang="en-US" sz="2400" b="1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誰</a:t>
            </a:r>
            <a:r>
              <a:rPr lang="zh-TW" altLang="en-US" sz="2400" b="1" dirty="0" smtClean="0">
                <a:latin typeface="書法細圓（破音三）" panose="02010609010101010101" pitchFamily="49" charset="-120"/>
                <a:ea typeface="書法細圓（破音三）" panose="02010609010101010101" pitchFamily="49" charset="-120"/>
              </a:rPr>
              <a:t>呢</a:t>
            </a:r>
            <a:r>
              <a:rPr lang="zh-TW" altLang="zh-TW" sz="2400" b="1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？</a:t>
            </a:r>
            <a:r>
              <a:rPr lang="zh-TW" altLang="en-US" sz="2400" b="1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她哪裡特別</a:t>
            </a:r>
            <a:r>
              <a:rPr lang="zh-TW" altLang="en-US" sz="2400" b="1" dirty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？</a:t>
            </a:r>
            <a:endParaRPr lang="zh-TW" altLang="zh-TW" sz="2400" b="1" dirty="0">
              <a:latin typeface="書法細圓（注音一）" panose="02010609010101010101" pitchFamily="49" charset="-120"/>
              <a:ea typeface="書法細圓（注音一）" panose="02010609010101010101" pitchFamily="49" charset="-120"/>
            </a:endParaRPr>
          </a:p>
          <a:p>
            <a:endParaRPr lang="zh-TW" altLang="en-US" sz="2400" b="1" dirty="0">
              <a:latin typeface="書法細圓（注音一）" panose="02010609010101010101" pitchFamily="49" charset="-120"/>
              <a:ea typeface="書法細圓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35573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43" b="7540"/>
          <a:stretch/>
        </p:blipFill>
        <p:spPr>
          <a:xfrm>
            <a:off x="0" y="-171000"/>
            <a:ext cx="6536394" cy="72000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6536394" y="5754254"/>
            <a:ext cx="56434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書法細圓（破音二）" panose="02010609010101010101" pitchFamily="49" charset="-120"/>
                <a:ea typeface="書法細圓（破音二）" panose="02010609010101010101" pitchFamily="49" charset="-120"/>
              </a:rPr>
              <a:t>露</a:t>
            </a:r>
            <a:r>
              <a:rPr lang="zh-TW" altLang="en-US" sz="2400" b="1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西亞沒有辦法被貼紙貼上是因為她每天都去找誰？</a:t>
            </a:r>
            <a:endParaRPr lang="zh-TW" altLang="en-US" sz="2400" b="1" dirty="0">
              <a:latin typeface="書法細圓（注音一）" panose="02010609010101010101" pitchFamily="49" charset="-120"/>
              <a:ea typeface="書法細圓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09520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2" b="7356"/>
          <a:stretch/>
        </p:blipFill>
        <p:spPr>
          <a:xfrm>
            <a:off x="5243394" y="-5483"/>
            <a:ext cx="6181982" cy="6863483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193964" y="5597236"/>
            <a:ext cx="53940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最後木匠伊萊告訴胖哥</a:t>
            </a:r>
            <a:r>
              <a:rPr lang="zh-TW" altLang="en-US" sz="2400" b="1" dirty="0" smtClean="0">
                <a:latin typeface="書法細圓（破音三）" panose="02010609010101010101" pitchFamily="49" charset="-120"/>
                <a:ea typeface="書法細圓（破音三）" panose="02010609010101010101" pitchFamily="49" charset="-120"/>
              </a:rPr>
              <a:t>什</a:t>
            </a:r>
            <a:r>
              <a:rPr lang="zh-TW" altLang="en-US" sz="2400" b="1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麼貼紙貼不上的秘訣？</a:t>
            </a:r>
            <a:endParaRPr lang="zh-TW" altLang="en-US" sz="2400" b="1" dirty="0">
              <a:latin typeface="書法細圓（注音一）" panose="02010609010101010101" pitchFamily="49" charset="-120"/>
              <a:ea typeface="書法細圓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078327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2" t="14655" r="5260" b="14638"/>
          <a:stretch/>
        </p:blipFill>
        <p:spPr>
          <a:xfrm rot="16200000">
            <a:off x="493318" y="-86910"/>
            <a:ext cx="6845813" cy="7019633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6483928" y="267853"/>
            <a:ext cx="53940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如果你是微美克人，你會想被貼上</a:t>
            </a:r>
            <a:r>
              <a:rPr lang="zh-TW" altLang="en-US" sz="2400" b="1" dirty="0" smtClean="0">
                <a:latin typeface="書法細圓（破音三）" panose="02010609010101010101" pitchFamily="49" charset="-120"/>
                <a:ea typeface="書法細圓（破音三）" panose="02010609010101010101" pitchFamily="49" charset="-120"/>
              </a:rPr>
              <a:t>什</a:t>
            </a:r>
            <a:r>
              <a:rPr lang="zh-TW" altLang="en-US" sz="2400" b="1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麼貼紙，為</a:t>
            </a:r>
            <a:r>
              <a:rPr lang="zh-TW" altLang="en-US" sz="2400" b="1" dirty="0" smtClean="0">
                <a:latin typeface="書法細圓（破音三）" panose="02010609010101010101" pitchFamily="49" charset="-120"/>
                <a:ea typeface="書法細圓（破音三）" panose="02010609010101010101" pitchFamily="49" charset="-120"/>
              </a:rPr>
              <a:t>什</a:t>
            </a:r>
            <a:r>
              <a:rPr lang="zh-TW" altLang="en-US" sz="2400" b="1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麼？</a:t>
            </a:r>
            <a:endParaRPr lang="zh-TW" altLang="en-US" sz="2400" b="1" dirty="0">
              <a:latin typeface="書法細圓（注音一）" panose="02010609010101010101" pitchFamily="49" charset="-120"/>
              <a:ea typeface="書法細圓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933858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100</Words>
  <Application>Microsoft Office PowerPoint</Application>
  <PresentationFormat>寬螢幕</PresentationFormat>
  <Paragraphs>6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5" baseType="lpstr">
      <vt:lpstr>書法細圓（注音一）</vt:lpstr>
      <vt:lpstr>書法細圓（破音二）</vt:lpstr>
      <vt:lpstr>書法細圓（破音三）</vt:lpstr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LG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6</cp:revision>
  <dcterms:created xsi:type="dcterms:W3CDTF">2021-04-27T16:05:54Z</dcterms:created>
  <dcterms:modified xsi:type="dcterms:W3CDTF">2021-05-04T14:50:33Z</dcterms:modified>
</cp:coreProperties>
</file>